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3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</p:sldIdLst>
  <p:sldSz cy="11309350" cx="20104100"/>
  <p:notesSz cx="20104100" cy="11309350"/>
  <p:embeddedFontLst>
    <p:embeddedFont>
      <p:font typeface="Play"/>
      <p:regular r:id="rId11"/>
      <p:bold r:id="rId1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880">
          <p15:clr>
            <a:srgbClr val="000000"/>
          </p15:clr>
        </p15:guide>
        <p15:guide id="2" pos="216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880" orient="horz"/>
        <p:guide pos="216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11" Type="http://schemas.openxmlformats.org/officeDocument/2006/relationships/font" Target="fonts/Play-regular.fntdata"/><Relationship Id="rId10" Type="http://schemas.openxmlformats.org/officeDocument/2006/relationships/slide" Target="slides/slide5.xml"/><Relationship Id="rId12" Type="http://schemas.openxmlformats.org/officeDocument/2006/relationships/font" Target="fonts/Play-bold.fntdata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351350" y="848200"/>
            <a:ext cx="13403400" cy="4241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:notes"/>
          <p:cNvSpPr txBox="1"/>
          <p:nvPr>
            <p:ph idx="1" type="body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" name="Google Shape;41;p1:notes"/>
          <p:cNvSpPr/>
          <p:nvPr>
            <p:ph idx="2" type="sldImg"/>
          </p:nvPr>
        </p:nvSpPr>
        <p:spPr>
          <a:xfrm>
            <a:off x="3351350" y="848200"/>
            <a:ext cx="13403400" cy="4241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:notes"/>
          <p:cNvSpPr txBox="1"/>
          <p:nvPr>
            <p:ph idx="1" type="body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" name="Google Shape;48;p2:notes"/>
          <p:cNvSpPr/>
          <p:nvPr>
            <p:ph idx="2" type="sldImg"/>
          </p:nvPr>
        </p:nvSpPr>
        <p:spPr>
          <a:xfrm>
            <a:off x="3351350" y="848200"/>
            <a:ext cx="13403400" cy="4241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3:notes"/>
          <p:cNvSpPr txBox="1"/>
          <p:nvPr>
            <p:ph idx="1" type="body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Google Shape;59;p3:notes"/>
          <p:cNvSpPr/>
          <p:nvPr>
            <p:ph idx="2" type="sldImg"/>
          </p:nvPr>
        </p:nvSpPr>
        <p:spPr>
          <a:xfrm>
            <a:off x="3351350" y="848200"/>
            <a:ext cx="13403400" cy="4241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4:notes"/>
          <p:cNvSpPr txBox="1"/>
          <p:nvPr>
            <p:ph idx="1" type="body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4:notes"/>
          <p:cNvSpPr/>
          <p:nvPr>
            <p:ph idx="2" type="sldImg"/>
          </p:nvPr>
        </p:nvSpPr>
        <p:spPr>
          <a:xfrm>
            <a:off x="3351350" y="848200"/>
            <a:ext cx="13403400" cy="4241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5:notes"/>
          <p:cNvSpPr txBox="1"/>
          <p:nvPr>
            <p:ph idx="1" type="body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5:notes"/>
          <p:cNvSpPr/>
          <p:nvPr>
            <p:ph idx="2" type="sldImg"/>
          </p:nvPr>
        </p:nvSpPr>
        <p:spPr>
          <a:xfrm>
            <a:off x="3351350" y="848200"/>
            <a:ext cx="13403400" cy="4241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type="title"/>
          </p:nvPr>
        </p:nvSpPr>
        <p:spPr>
          <a:xfrm>
            <a:off x="8705489" y="663972"/>
            <a:ext cx="9278503" cy="1595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5900">
                <a:solidFill>
                  <a:srgbClr val="101625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" type="body"/>
          </p:nvPr>
        </p:nvSpPr>
        <p:spPr>
          <a:xfrm>
            <a:off x="8705791" y="1712569"/>
            <a:ext cx="9793605" cy="346582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950">
                <a:solidFill>
                  <a:srgbClr val="101625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1" type="ftr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2"/>
          <p:cNvSpPr txBox="1"/>
          <p:nvPr>
            <p:ph idx="10" type="dt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ctrTitle"/>
          </p:nvPr>
        </p:nvSpPr>
        <p:spPr>
          <a:xfrm>
            <a:off x="1507807" y="3505898"/>
            <a:ext cx="17088486" cy="23749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5900">
                <a:solidFill>
                  <a:srgbClr val="101625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" type="subTitle"/>
          </p:nvPr>
        </p:nvSpPr>
        <p:spPr>
          <a:xfrm>
            <a:off x="3015615" y="6333236"/>
            <a:ext cx="14072870" cy="282733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950">
                <a:solidFill>
                  <a:srgbClr val="101625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1" type="ftr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3"/>
          <p:cNvSpPr txBox="1"/>
          <p:nvPr>
            <p:ph idx="10" type="dt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3"/>
          <p:cNvSpPr txBox="1"/>
          <p:nvPr>
            <p:ph idx="12" type="sldNum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/>
          <p:nvPr>
            <p:ph type="title"/>
          </p:nvPr>
        </p:nvSpPr>
        <p:spPr>
          <a:xfrm>
            <a:off x="8705489" y="663972"/>
            <a:ext cx="9278503" cy="1595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5900">
                <a:solidFill>
                  <a:srgbClr val="101625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" type="body"/>
          </p:nvPr>
        </p:nvSpPr>
        <p:spPr>
          <a:xfrm>
            <a:off x="1005205" y="2601150"/>
            <a:ext cx="8745284" cy="746417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2" type="body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4"/>
          <p:cNvSpPr txBox="1"/>
          <p:nvPr>
            <p:ph idx="11" type="ftr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idx="10" type="dt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idx="12" type="sldNum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/>
          <p:nvPr>
            <p:ph type="title"/>
          </p:nvPr>
        </p:nvSpPr>
        <p:spPr>
          <a:xfrm>
            <a:off x="8705489" y="663972"/>
            <a:ext cx="9278503" cy="1595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5900">
                <a:solidFill>
                  <a:srgbClr val="101625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1" type="ftr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10" type="dt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5"/>
          <p:cNvSpPr txBox="1"/>
          <p:nvPr>
            <p:ph idx="12" type="sldNum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 txBox="1"/>
          <p:nvPr>
            <p:ph idx="11" type="ftr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6"/>
          <p:cNvSpPr txBox="1"/>
          <p:nvPr>
            <p:ph idx="10" type="dt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2" type="sldNum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8705489" y="663972"/>
            <a:ext cx="9278503" cy="1595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5900" u="none" cap="none" strike="noStrike">
                <a:solidFill>
                  <a:srgbClr val="101625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8705791" y="1712569"/>
            <a:ext cx="9793605" cy="346582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950" u="none" cap="none" strike="noStrike">
                <a:solidFill>
                  <a:srgbClr val="101625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1" type="ftr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9" name="Google Shape;9;p1"/>
          <p:cNvSpPr txBox="1"/>
          <p:nvPr>
            <p:ph idx="10" type="dt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1pPr>
            <a:lvl2pPr indent="0" lvl="1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2pPr>
            <a:lvl3pPr indent="0" lvl="2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3pPr>
            <a:lvl4pPr indent="0" lvl="3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4pPr>
            <a:lvl5pPr indent="0" lvl="4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5pPr>
            <a:lvl6pPr indent="0" lvl="5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6pPr>
            <a:lvl7pPr indent="0" lvl="6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7pPr>
            <a:lvl8pPr indent="0" lvl="7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8pPr>
            <a:lvl9pPr indent="0" lvl="8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Relationship Id="rId4" Type="http://schemas.openxmlformats.org/officeDocument/2006/relationships/hyperlink" Target="http://www.isg.dev/" TargetMode="External"/><Relationship Id="rId5" Type="http://schemas.openxmlformats.org/officeDocument/2006/relationships/hyperlink" Target="http://www.isg.dev/" TargetMode="External"/><Relationship Id="rId6" Type="http://schemas.openxmlformats.org/officeDocument/2006/relationships/hyperlink" Target="mailto:info@isg.dev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Google Shape;43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20104099" cy="11308555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Google Shape;44;p7"/>
          <p:cNvSpPr txBox="1"/>
          <p:nvPr>
            <p:ph type="title"/>
          </p:nvPr>
        </p:nvSpPr>
        <p:spPr>
          <a:xfrm>
            <a:off x="3567550" y="5100175"/>
            <a:ext cx="129690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5225">
            <a:spAutoFit/>
          </a:bodyPr>
          <a:lstStyle/>
          <a:p>
            <a:pPr indent="0" lvl="0" marL="127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100">
                <a:solidFill>
                  <a:srgbClr val="FFFFFF"/>
                </a:solidFill>
              </a:rPr>
              <a:t>PRESENTATION TOPIC</a:t>
            </a:r>
            <a:endParaRPr sz="7100"/>
          </a:p>
        </p:txBody>
      </p:sp>
      <p:sp>
        <p:nvSpPr>
          <p:cNvPr id="45" name="Google Shape;45;p7"/>
          <p:cNvSpPr txBox="1"/>
          <p:nvPr/>
        </p:nvSpPr>
        <p:spPr>
          <a:xfrm>
            <a:off x="2618400" y="8964925"/>
            <a:ext cx="5805600" cy="160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587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50">
                <a:solidFill>
                  <a:srgbClr val="FFFFFF"/>
                </a:solidFill>
                <a:latin typeface="Play"/>
                <a:ea typeface="Play"/>
                <a:cs typeface="Play"/>
                <a:sym typeface="Play"/>
              </a:rPr>
              <a:t>@infsysgroup</a:t>
            </a:r>
            <a:endParaRPr sz="2550">
              <a:latin typeface="Play"/>
              <a:ea typeface="Play"/>
              <a:cs typeface="Play"/>
              <a:sym typeface="Play"/>
            </a:endParaRPr>
          </a:p>
          <a:p>
            <a:pPr indent="0" lvl="0" marL="0" rtl="0" algn="l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None/>
            </a:pPr>
            <a:r>
              <a:t/>
            </a:r>
            <a:endParaRPr sz="2650">
              <a:latin typeface="Play"/>
              <a:ea typeface="Play"/>
              <a:cs typeface="Play"/>
              <a:sym typeface="Play"/>
            </a:endParaRPr>
          </a:p>
          <a:p>
            <a:pPr indent="0" lvl="0" marL="12700" marR="5080" rtl="0" algn="l">
              <a:lnSpc>
                <a:spcPct val="1010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50" u="sng">
                <a:solidFill>
                  <a:schemeClr val="hlink"/>
                </a:solidFill>
                <a:latin typeface="Play"/>
                <a:ea typeface="Play"/>
                <a:cs typeface="Play"/>
                <a:sym typeface="Play"/>
                <a:hlinkClick r:id="rId4"/>
              </a:rPr>
              <a:t>https://ww</a:t>
            </a:r>
            <a:r>
              <a:rPr lang="en-US" sz="2550">
                <a:solidFill>
                  <a:srgbClr val="FFFFFF"/>
                </a:solidFill>
                <a:latin typeface="Play"/>
                <a:ea typeface="Play"/>
                <a:cs typeface="Play"/>
                <a:sym typeface="Play"/>
              </a:rPr>
              <a:t>w.isg.</a:t>
            </a:r>
            <a:r>
              <a:rPr lang="en-US" sz="2550" u="sng">
                <a:solidFill>
                  <a:schemeClr val="hlink"/>
                </a:solidFill>
                <a:latin typeface="Play"/>
                <a:ea typeface="Play"/>
                <a:cs typeface="Play"/>
                <a:sym typeface="Play"/>
                <a:hlinkClick r:id="rId5"/>
              </a:rPr>
              <a:t>dev</a:t>
            </a:r>
            <a:endParaRPr/>
          </a:p>
          <a:p>
            <a:pPr indent="0" lvl="0" marL="12700" marR="5080" rtl="0" algn="l">
              <a:lnSpc>
                <a:spcPct val="1010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50" u="sng">
                <a:solidFill>
                  <a:schemeClr val="hlink"/>
                </a:solidFill>
                <a:latin typeface="Play"/>
                <a:ea typeface="Play"/>
                <a:cs typeface="Play"/>
                <a:sym typeface="Play"/>
                <a:hlinkClick r:id="rId6"/>
              </a:rPr>
              <a:t>info@isg.dev</a:t>
            </a:r>
            <a:endParaRPr sz="2550">
              <a:latin typeface="Play"/>
              <a:ea typeface="Play"/>
              <a:cs typeface="Play"/>
              <a:sym typeface="Play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/>
          <p:nvPr/>
        </p:nvSpPr>
        <p:spPr>
          <a:xfrm>
            <a:off x="12565" y="1570632"/>
            <a:ext cx="8263255" cy="9725660"/>
          </a:xfrm>
          <a:custGeom>
            <a:rect b="b" l="l" r="r" t="t"/>
            <a:pathLst>
              <a:path extrusionOk="0" h="9725660" w="8263255">
                <a:moveTo>
                  <a:pt x="7576732" y="0"/>
                </a:moveTo>
                <a:lnTo>
                  <a:pt x="686052" y="0"/>
                </a:lnTo>
                <a:lnTo>
                  <a:pt x="637056" y="1722"/>
                </a:lnTo>
                <a:lnTo>
                  <a:pt x="588991" y="6812"/>
                </a:lnTo>
                <a:lnTo>
                  <a:pt x="541971" y="15154"/>
                </a:lnTo>
                <a:lnTo>
                  <a:pt x="496114" y="26631"/>
                </a:lnTo>
                <a:lnTo>
                  <a:pt x="451534" y="41128"/>
                </a:lnTo>
                <a:lnTo>
                  <a:pt x="408349" y="58528"/>
                </a:lnTo>
                <a:lnTo>
                  <a:pt x="366674" y="78716"/>
                </a:lnTo>
                <a:lnTo>
                  <a:pt x="326625" y="101574"/>
                </a:lnTo>
                <a:lnTo>
                  <a:pt x="288319" y="126988"/>
                </a:lnTo>
                <a:lnTo>
                  <a:pt x="251871" y="154840"/>
                </a:lnTo>
                <a:lnTo>
                  <a:pt x="217398" y="185016"/>
                </a:lnTo>
                <a:lnTo>
                  <a:pt x="185016" y="217398"/>
                </a:lnTo>
                <a:lnTo>
                  <a:pt x="154840" y="251871"/>
                </a:lnTo>
                <a:lnTo>
                  <a:pt x="126988" y="288319"/>
                </a:lnTo>
                <a:lnTo>
                  <a:pt x="101574" y="326625"/>
                </a:lnTo>
                <a:lnTo>
                  <a:pt x="78716" y="366674"/>
                </a:lnTo>
                <a:lnTo>
                  <a:pt x="58528" y="408349"/>
                </a:lnTo>
                <a:lnTo>
                  <a:pt x="41128" y="451534"/>
                </a:lnTo>
                <a:lnTo>
                  <a:pt x="26631" y="496114"/>
                </a:lnTo>
                <a:lnTo>
                  <a:pt x="15154" y="541971"/>
                </a:lnTo>
                <a:lnTo>
                  <a:pt x="6812" y="588991"/>
                </a:lnTo>
                <a:lnTo>
                  <a:pt x="1722" y="637056"/>
                </a:lnTo>
                <a:lnTo>
                  <a:pt x="0" y="686052"/>
                </a:lnTo>
                <a:lnTo>
                  <a:pt x="0" y="9039305"/>
                </a:lnTo>
                <a:lnTo>
                  <a:pt x="1722" y="9088301"/>
                </a:lnTo>
                <a:lnTo>
                  <a:pt x="6812" y="9136366"/>
                </a:lnTo>
                <a:lnTo>
                  <a:pt x="15154" y="9183386"/>
                </a:lnTo>
                <a:lnTo>
                  <a:pt x="26631" y="9229244"/>
                </a:lnTo>
                <a:lnTo>
                  <a:pt x="41128" y="9273823"/>
                </a:lnTo>
                <a:lnTo>
                  <a:pt x="58528" y="9317009"/>
                </a:lnTo>
                <a:lnTo>
                  <a:pt x="78716" y="9358684"/>
                </a:lnTo>
                <a:lnTo>
                  <a:pt x="101574" y="9398732"/>
                </a:lnTo>
                <a:lnTo>
                  <a:pt x="126988" y="9437039"/>
                </a:lnTo>
                <a:lnTo>
                  <a:pt x="154840" y="9473486"/>
                </a:lnTo>
                <a:lnTo>
                  <a:pt x="185016" y="9507959"/>
                </a:lnTo>
                <a:lnTo>
                  <a:pt x="217398" y="9540341"/>
                </a:lnTo>
                <a:lnTo>
                  <a:pt x="251871" y="9570517"/>
                </a:lnTo>
                <a:lnTo>
                  <a:pt x="288319" y="9598370"/>
                </a:lnTo>
                <a:lnTo>
                  <a:pt x="326625" y="9623783"/>
                </a:lnTo>
                <a:lnTo>
                  <a:pt x="366674" y="9646642"/>
                </a:lnTo>
                <a:lnTo>
                  <a:pt x="408349" y="9666829"/>
                </a:lnTo>
                <a:lnTo>
                  <a:pt x="451534" y="9684229"/>
                </a:lnTo>
                <a:lnTo>
                  <a:pt x="496114" y="9698726"/>
                </a:lnTo>
                <a:lnTo>
                  <a:pt x="541971" y="9710203"/>
                </a:lnTo>
                <a:lnTo>
                  <a:pt x="588991" y="9718545"/>
                </a:lnTo>
                <a:lnTo>
                  <a:pt x="637056" y="9723635"/>
                </a:lnTo>
                <a:lnTo>
                  <a:pt x="686052" y="9725358"/>
                </a:lnTo>
                <a:lnTo>
                  <a:pt x="7576732" y="9725358"/>
                </a:lnTo>
                <a:lnTo>
                  <a:pt x="7625728" y="9723635"/>
                </a:lnTo>
                <a:lnTo>
                  <a:pt x="7673793" y="9718545"/>
                </a:lnTo>
                <a:lnTo>
                  <a:pt x="7720813" y="9710203"/>
                </a:lnTo>
                <a:lnTo>
                  <a:pt x="7766670" y="9698726"/>
                </a:lnTo>
                <a:lnTo>
                  <a:pt x="7811250" y="9684229"/>
                </a:lnTo>
                <a:lnTo>
                  <a:pt x="7854435" y="9666829"/>
                </a:lnTo>
                <a:lnTo>
                  <a:pt x="7896110" y="9646642"/>
                </a:lnTo>
                <a:lnTo>
                  <a:pt x="7936159" y="9623783"/>
                </a:lnTo>
                <a:lnTo>
                  <a:pt x="7974465" y="9598370"/>
                </a:lnTo>
                <a:lnTo>
                  <a:pt x="8010913" y="9570517"/>
                </a:lnTo>
                <a:lnTo>
                  <a:pt x="8045386" y="9540341"/>
                </a:lnTo>
                <a:lnTo>
                  <a:pt x="8077768" y="9507959"/>
                </a:lnTo>
                <a:lnTo>
                  <a:pt x="8107944" y="9473486"/>
                </a:lnTo>
                <a:lnTo>
                  <a:pt x="8135796" y="9437039"/>
                </a:lnTo>
                <a:lnTo>
                  <a:pt x="8161210" y="9398732"/>
                </a:lnTo>
                <a:lnTo>
                  <a:pt x="8184068" y="9358684"/>
                </a:lnTo>
                <a:lnTo>
                  <a:pt x="8204256" y="9317009"/>
                </a:lnTo>
                <a:lnTo>
                  <a:pt x="8221656" y="9273823"/>
                </a:lnTo>
                <a:lnTo>
                  <a:pt x="8236153" y="9229244"/>
                </a:lnTo>
                <a:lnTo>
                  <a:pt x="8247630" y="9183386"/>
                </a:lnTo>
                <a:lnTo>
                  <a:pt x="8255972" y="9136366"/>
                </a:lnTo>
                <a:lnTo>
                  <a:pt x="8261062" y="9088301"/>
                </a:lnTo>
                <a:lnTo>
                  <a:pt x="8262785" y="9039305"/>
                </a:lnTo>
                <a:lnTo>
                  <a:pt x="8262785" y="686052"/>
                </a:lnTo>
                <a:lnTo>
                  <a:pt x="8261062" y="637056"/>
                </a:lnTo>
                <a:lnTo>
                  <a:pt x="8255972" y="588991"/>
                </a:lnTo>
                <a:lnTo>
                  <a:pt x="8247630" y="541971"/>
                </a:lnTo>
                <a:lnTo>
                  <a:pt x="8236153" y="496114"/>
                </a:lnTo>
                <a:lnTo>
                  <a:pt x="8221656" y="451534"/>
                </a:lnTo>
                <a:lnTo>
                  <a:pt x="8204256" y="408349"/>
                </a:lnTo>
                <a:lnTo>
                  <a:pt x="8184068" y="366674"/>
                </a:lnTo>
                <a:lnTo>
                  <a:pt x="8161210" y="326625"/>
                </a:lnTo>
                <a:lnTo>
                  <a:pt x="8135796" y="288319"/>
                </a:lnTo>
                <a:lnTo>
                  <a:pt x="8107944" y="251871"/>
                </a:lnTo>
                <a:lnTo>
                  <a:pt x="8077768" y="217398"/>
                </a:lnTo>
                <a:lnTo>
                  <a:pt x="8045386" y="185016"/>
                </a:lnTo>
                <a:lnTo>
                  <a:pt x="8010913" y="154840"/>
                </a:lnTo>
                <a:lnTo>
                  <a:pt x="7974465" y="126988"/>
                </a:lnTo>
                <a:lnTo>
                  <a:pt x="7936159" y="101574"/>
                </a:lnTo>
                <a:lnTo>
                  <a:pt x="7896110" y="78716"/>
                </a:lnTo>
                <a:lnTo>
                  <a:pt x="7854435" y="58528"/>
                </a:lnTo>
                <a:lnTo>
                  <a:pt x="7811250" y="41128"/>
                </a:lnTo>
                <a:lnTo>
                  <a:pt x="7766670" y="26631"/>
                </a:lnTo>
                <a:lnTo>
                  <a:pt x="7720813" y="15154"/>
                </a:lnTo>
                <a:lnTo>
                  <a:pt x="7673793" y="6812"/>
                </a:lnTo>
                <a:lnTo>
                  <a:pt x="7625728" y="1722"/>
                </a:lnTo>
                <a:lnTo>
                  <a:pt x="7576732" y="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" name="Google Shape;51;p8"/>
          <p:cNvSpPr/>
          <p:nvPr/>
        </p:nvSpPr>
        <p:spPr>
          <a:xfrm>
            <a:off x="10589042" y="4324937"/>
            <a:ext cx="1005205" cy="1005205"/>
          </a:xfrm>
          <a:custGeom>
            <a:rect b="b" l="l" r="r" t="t"/>
            <a:pathLst>
              <a:path extrusionOk="0" h="1005204" w="1005204">
                <a:moveTo>
                  <a:pt x="502602" y="0"/>
                </a:moveTo>
                <a:lnTo>
                  <a:pt x="454197" y="2300"/>
                </a:lnTo>
                <a:lnTo>
                  <a:pt x="407094" y="9062"/>
                </a:lnTo>
                <a:lnTo>
                  <a:pt x="361503" y="20075"/>
                </a:lnTo>
                <a:lnTo>
                  <a:pt x="317636" y="35127"/>
                </a:lnTo>
                <a:lnTo>
                  <a:pt x="275703" y="54009"/>
                </a:lnTo>
                <a:lnTo>
                  <a:pt x="235914" y="76510"/>
                </a:lnTo>
                <a:lnTo>
                  <a:pt x="198480" y="102418"/>
                </a:lnTo>
                <a:lnTo>
                  <a:pt x="163612" y="131524"/>
                </a:lnTo>
                <a:lnTo>
                  <a:pt x="131520" y="163617"/>
                </a:lnTo>
                <a:lnTo>
                  <a:pt x="102415" y="198485"/>
                </a:lnTo>
                <a:lnTo>
                  <a:pt x="76507" y="235919"/>
                </a:lnTo>
                <a:lnTo>
                  <a:pt x="54007" y="275708"/>
                </a:lnTo>
                <a:lnTo>
                  <a:pt x="35126" y="317641"/>
                </a:lnTo>
                <a:lnTo>
                  <a:pt x="20074" y="361508"/>
                </a:lnTo>
                <a:lnTo>
                  <a:pt x="9062" y="407097"/>
                </a:lnTo>
                <a:lnTo>
                  <a:pt x="2300" y="454199"/>
                </a:lnTo>
                <a:lnTo>
                  <a:pt x="0" y="502602"/>
                </a:lnTo>
                <a:lnTo>
                  <a:pt x="2300" y="551005"/>
                </a:lnTo>
                <a:lnTo>
                  <a:pt x="9062" y="598107"/>
                </a:lnTo>
                <a:lnTo>
                  <a:pt x="20074" y="643696"/>
                </a:lnTo>
                <a:lnTo>
                  <a:pt x="35126" y="687563"/>
                </a:lnTo>
                <a:lnTo>
                  <a:pt x="54007" y="729496"/>
                </a:lnTo>
                <a:lnTo>
                  <a:pt x="76507" y="769285"/>
                </a:lnTo>
                <a:lnTo>
                  <a:pt x="102415" y="806719"/>
                </a:lnTo>
                <a:lnTo>
                  <a:pt x="131520" y="841587"/>
                </a:lnTo>
                <a:lnTo>
                  <a:pt x="163612" y="873680"/>
                </a:lnTo>
                <a:lnTo>
                  <a:pt x="198480" y="902786"/>
                </a:lnTo>
                <a:lnTo>
                  <a:pt x="235914" y="928694"/>
                </a:lnTo>
                <a:lnTo>
                  <a:pt x="275703" y="951195"/>
                </a:lnTo>
                <a:lnTo>
                  <a:pt x="317636" y="970076"/>
                </a:lnTo>
                <a:lnTo>
                  <a:pt x="361503" y="985129"/>
                </a:lnTo>
                <a:lnTo>
                  <a:pt x="407094" y="996142"/>
                </a:lnTo>
                <a:lnTo>
                  <a:pt x="454197" y="1002904"/>
                </a:lnTo>
                <a:lnTo>
                  <a:pt x="502602" y="1005204"/>
                </a:lnTo>
                <a:lnTo>
                  <a:pt x="551005" y="1002904"/>
                </a:lnTo>
                <a:lnTo>
                  <a:pt x="598107" y="996142"/>
                </a:lnTo>
                <a:lnTo>
                  <a:pt x="643696" y="985129"/>
                </a:lnTo>
                <a:lnTo>
                  <a:pt x="687563" y="970076"/>
                </a:lnTo>
                <a:lnTo>
                  <a:pt x="729496" y="951195"/>
                </a:lnTo>
                <a:lnTo>
                  <a:pt x="769285" y="928694"/>
                </a:lnTo>
                <a:lnTo>
                  <a:pt x="806719" y="902786"/>
                </a:lnTo>
                <a:lnTo>
                  <a:pt x="841587" y="873680"/>
                </a:lnTo>
                <a:lnTo>
                  <a:pt x="873680" y="841587"/>
                </a:lnTo>
                <a:lnTo>
                  <a:pt x="902786" y="806719"/>
                </a:lnTo>
                <a:lnTo>
                  <a:pt x="928694" y="769285"/>
                </a:lnTo>
                <a:lnTo>
                  <a:pt x="951195" y="729496"/>
                </a:lnTo>
                <a:lnTo>
                  <a:pt x="970076" y="687563"/>
                </a:lnTo>
                <a:lnTo>
                  <a:pt x="985129" y="643696"/>
                </a:lnTo>
                <a:lnTo>
                  <a:pt x="996142" y="598107"/>
                </a:lnTo>
                <a:lnTo>
                  <a:pt x="1002904" y="551005"/>
                </a:lnTo>
                <a:lnTo>
                  <a:pt x="1005204" y="502602"/>
                </a:lnTo>
                <a:lnTo>
                  <a:pt x="1002904" y="454199"/>
                </a:lnTo>
                <a:lnTo>
                  <a:pt x="996142" y="407097"/>
                </a:lnTo>
                <a:lnTo>
                  <a:pt x="985129" y="361508"/>
                </a:lnTo>
                <a:lnTo>
                  <a:pt x="970076" y="317641"/>
                </a:lnTo>
                <a:lnTo>
                  <a:pt x="951195" y="275708"/>
                </a:lnTo>
                <a:lnTo>
                  <a:pt x="928694" y="235919"/>
                </a:lnTo>
                <a:lnTo>
                  <a:pt x="902786" y="198485"/>
                </a:lnTo>
                <a:lnTo>
                  <a:pt x="873680" y="163617"/>
                </a:lnTo>
                <a:lnTo>
                  <a:pt x="841587" y="131524"/>
                </a:lnTo>
                <a:lnTo>
                  <a:pt x="806719" y="102418"/>
                </a:lnTo>
                <a:lnTo>
                  <a:pt x="769285" y="76510"/>
                </a:lnTo>
                <a:lnTo>
                  <a:pt x="729496" y="54009"/>
                </a:lnTo>
                <a:lnTo>
                  <a:pt x="687563" y="35127"/>
                </a:lnTo>
                <a:lnTo>
                  <a:pt x="643696" y="20075"/>
                </a:lnTo>
                <a:lnTo>
                  <a:pt x="598107" y="9062"/>
                </a:lnTo>
                <a:lnTo>
                  <a:pt x="551005" y="2300"/>
                </a:lnTo>
                <a:lnTo>
                  <a:pt x="502602" y="0"/>
                </a:lnTo>
                <a:close/>
              </a:path>
            </a:pathLst>
          </a:custGeom>
          <a:solidFill>
            <a:srgbClr val="0166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Google Shape;52;p8"/>
          <p:cNvSpPr txBox="1"/>
          <p:nvPr/>
        </p:nvSpPr>
        <p:spPr>
          <a:xfrm>
            <a:off x="10573375" y="2903225"/>
            <a:ext cx="8397300" cy="6255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5080" rtl="0" algn="l">
              <a:lnSpc>
                <a:spcPct val="1006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50">
                <a:solidFill>
                  <a:srgbClr val="101625"/>
                </a:solidFill>
                <a:latin typeface="Play"/>
                <a:ea typeface="Play"/>
                <a:cs typeface="Play"/>
                <a:sym typeface="Play"/>
              </a:rPr>
              <a:t>Lorem ipsum dolor sit amet, consectetur adipisc- ing elit, sed do eiusmod tempor</a:t>
            </a:r>
            <a:endParaRPr sz="2950">
              <a:latin typeface="Play"/>
              <a:ea typeface="Play"/>
              <a:cs typeface="Play"/>
              <a:sym typeface="Play"/>
            </a:endParaRPr>
          </a:p>
          <a:p>
            <a:pPr indent="0" lvl="0" marL="0" rtl="0" algn="l">
              <a:lnSpc>
                <a:spcPct val="100000"/>
              </a:lnSpc>
              <a:spcBef>
                <a:spcPts val="50"/>
              </a:spcBef>
              <a:spcAft>
                <a:spcPts val="0"/>
              </a:spcAft>
              <a:buNone/>
            </a:pPr>
            <a:r>
              <a:t/>
            </a:r>
            <a:endParaRPr sz="2900">
              <a:latin typeface="Play"/>
              <a:ea typeface="Play"/>
              <a:cs typeface="Play"/>
              <a:sym typeface="Play"/>
            </a:endParaRPr>
          </a:p>
          <a:p>
            <a:pPr indent="0" lvl="0" marL="147447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950">
                <a:solidFill>
                  <a:srgbClr val="101625"/>
                </a:solidFill>
                <a:latin typeface="Trebuchet MS"/>
                <a:ea typeface="Trebuchet MS"/>
                <a:cs typeface="Trebuchet MS"/>
                <a:sym typeface="Trebuchet MS"/>
              </a:rPr>
              <a:t>Business strategy</a:t>
            </a:r>
            <a:endParaRPr sz="295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1474470" marR="820419" rtl="0" algn="l">
              <a:lnSpc>
                <a:spcPct val="126800"/>
              </a:lnSpc>
              <a:spcBef>
                <a:spcPts val="1639"/>
              </a:spcBef>
              <a:spcAft>
                <a:spcPts val="0"/>
              </a:spcAft>
              <a:buNone/>
            </a:pPr>
            <a:r>
              <a:rPr lang="en-US" sz="1950">
                <a:solidFill>
                  <a:srgbClr val="101625"/>
                </a:solidFill>
                <a:latin typeface="Trebuchet MS"/>
                <a:ea typeface="Trebuchet MS"/>
                <a:cs typeface="Trebuchet MS"/>
                <a:sym typeface="Trebuchet MS"/>
              </a:rPr>
              <a:t>Lorem ipsum dolor sit amet, consectetur adipiscing elit, sed do eiusmod tempor</a:t>
            </a:r>
            <a:endParaRPr sz="195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None/>
            </a:pPr>
            <a:r>
              <a:t/>
            </a:r>
            <a:endParaRPr sz="225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1474470" rtl="0" algn="l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None/>
            </a:pPr>
            <a:r>
              <a:rPr b="1" lang="en-US" sz="2950">
                <a:solidFill>
                  <a:srgbClr val="101625"/>
                </a:solidFill>
                <a:latin typeface="Trebuchet MS"/>
                <a:ea typeface="Trebuchet MS"/>
                <a:cs typeface="Trebuchet MS"/>
                <a:sym typeface="Trebuchet MS"/>
              </a:rPr>
              <a:t>Business strategy</a:t>
            </a:r>
            <a:endParaRPr sz="295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1474470" marR="820419" rtl="0" algn="l">
              <a:lnSpc>
                <a:spcPct val="126800"/>
              </a:lnSpc>
              <a:spcBef>
                <a:spcPts val="1639"/>
              </a:spcBef>
              <a:spcAft>
                <a:spcPts val="0"/>
              </a:spcAft>
              <a:buNone/>
            </a:pPr>
            <a:r>
              <a:rPr lang="en-US" sz="1950">
                <a:solidFill>
                  <a:srgbClr val="101625"/>
                </a:solidFill>
                <a:latin typeface="Trebuchet MS"/>
                <a:ea typeface="Trebuchet MS"/>
                <a:cs typeface="Trebuchet MS"/>
                <a:sym typeface="Trebuchet MS"/>
              </a:rPr>
              <a:t>Lorem ipsum dolor sit amet, consectetur adipiscing elit, sed do eiusmod tempor</a:t>
            </a:r>
            <a:endParaRPr sz="195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lnSpc>
                <a:spcPct val="100000"/>
              </a:lnSpc>
              <a:spcBef>
                <a:spcPts val="10"/>
              </a:spcBef>
              <a:spcAft>
                <a:spcPts val="0"/>
              </a:spcAft>
              <a:buNone/>
            </a:pPr>
            <a:r>
              <a:t/>
            </a:r>
            <a:endParaRPr sz="215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1474470" rtl="0" algn="l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None/>
            </a:pPr>
            <a:r>
              <a:rPr b="1" lang="en-US" sz="2950">
                <a:solidFill>
                  <a:srgbClr val="101625"/>
                </a:solidFill>
                <a:latin typeface="Trebuchet MS"/>
                <a:ea typeface="Trebuchet MS"/>
                <a:cs typeface="Trebuchet MS"/>
                <a:sym typeface="Trebuchet MS"/>
              </a:rPr>
              <a:t>Business strategy</a:t>
            </a:r>
            <a:endParaRPr sz="295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1474470" marR="820419" rtl="0" algn="l">
              <a:lnSpc>
                <a:spcPct val="126800"/>
              </a:lnSpc>
              <a:spcBef>
                <a:spcPts val="1639"/>
              </a:spcBef>
              <a:spcAft>
                <a:spcPts val="0"/>
              </a:spcAft>
              <a:buNone/>
            </a:pPr>
            <a:r>
              <a:rPr lang="en-US" sz="1950">
                <a:solidFill>
                  <a:srgbClr val="101625"/>
                </a:solidFill>
                <a:latin typeface="Trebuchet MS"/>
                <a:ea typeface="Trebuchet MS"/>
                <a:cs typeface="Trebuchet MS"/>
                <a:sym typeface="Trebuchet MS"/>
              </a:rPr>
              <a:t>Lorem ipsum dolor sit amet, consectetur adipiscing elit, sed do eiusmod tempor</a:t>
            </a:r>
            <a:endParaRPr sz="195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3" name="Google Shape;53;p8"/>
          <p:cNvSpPr/>
          <p:nvPr/>
        </p:nvSpPr>
        <p:spPr>
          <a:xfrm>
            <a:off x="10589042" y="6069532"/>
            <a:ext cx="1005205" cy="1005205"/>
          </a:xfrm>
          <a:custGeom>
            <a:rect b="b" l="l" r="r" t="t"/>
            <a:pathLst>
              <a:path extrusionOk="0" h="1005204" w="1005204">
                <a:moveTo>
                  <a:pt x="502602" y="0"/>
                </a:moveTo>
                <a:lnTo>
                  <a:pt x="454197" y="2300"/>
                </a:lnTo>
                <a:lnTo>
                  <a:pt x="407094" y="9062"/>
                </a:lnTo>
                <a:lnTo>
                  <a:pt x="361503" y="20075"/>
                </a:lnTo>
                <a:lnTo>
                  <a:pt x="317636" y="35127"/>
                </a:lnTo>
                <a:lnTo>
                  <a:pt x="275703" y="54009"/>
                </a:lnTo>
                <a:lnTo>
                  <a:pt x="235914" y="76510"/>
                </a:lnTo>
                <a:lnTo>
                  <a:pt x="198480" y="102418"/>
                </a:lnTo>
                <a:lnTo>
                  <a:pt x="163612" y="131524"/>
                </a:lnTo>
                <a:lnTo>
                  <a:pt x="131520" y="163617"/>
                </a:lnTo>
                <a:lnTo>
                  <a:pt x="102415" y="198485"/>
                </a:lnTo>
                <a:lnTo>
                  <a:pt x="76507" y="235919"/>
                </a:lnTo>
                <a:lnTo>
                  <a:pt x="54007" y="275708"/>
                </a:lnTo>
                <a:lnTo>
                  <a:pt x="35126" y="317641"/>
                </a:lnTo>
                <a:lnTo>
                  <a:pt x="20074" y="361508"/>
                </a:lnTo>
                <a:lnTo>
                  <a:pt x="9062" y="407097"/>
                </a:lnTo>
                <a:lnTo>
                  <a:pt x="2300" y="454199"/>
                </a:lnTo>
                <a:lnTo>
                  <a:pt x="0" y="502602"/>
                </a:lnTo>
                <a:lnTo>
                  <a:pt x="2300" y="551005"/>
                </a:lnTo>
                <a:lnTo>
                  <a:pt x="9062" y="598107"/>
                </a:lnTo>
                <a:lnTo>
                  <a:pt x="20074" y="643696"/>
                </a:lnTo>
                <a:lnTo>
                  <a:pt x="35126" y="687563"/>
                </a:lnTo>
                <a:lnTo>
                  <a:pt x="54007" y="729496"/>
                </a:lnTo>
                <a:lnTo>
                  <a:pt x="76507" y="769285"/>
                </a:lnTo>
                <a:lnTo>
                  <a:pt x="102415" y="806719"/>
                </a:lnTo>
                <a:lnTo>
                  <a:pt x="131520" y="841587"/>
                </a:lnTo>
                <a:lnTo>
                  <a:pt x="163612" y="873680"/>
                </a:lnTo>
                <a:lnTo>
                  <a:pt x="198480" y="902786"/>
                </a:lnTo>
                <a:lnTo>
                  <a:pt x="235914" y="928694"/>
                </a:lnTo>
                <a:lnTo>
                  <a:pt x="275703" y="951195"/>
                </a:lnTo>
                <a:lnTo>
                  <a:pt x="317636" y="970076"/>
                </a:lnTo>
                <a:lnTo>
                  <a:pt x="361503" y="985129"/>
                </a:lnTo>
                <a:lnTo>
                  <a:pt x="407094" y="996142"/>
                </a:lnTo>
                <a:lnTo>
                  <a:pt x="454197" y="1002904"/>
                </a:lnTo>
                <a:lnTo>
                  <a:pt x="502602" y="1005204"/>
                </a:lnTo>
                <a:lnTo>
                  <a:pt x="551005" y="1002904"/>
                </a:lnTo>
                <a:lnTo>
                  <a:pt x="598107" y="996142"/>
                </a:lnTo>
                <a:lnTo>
                  <a:pt x="643696" y="985129"/>
                </a:lnTo>
                <a:lnTo>
                  <a:pt x="687563" y="970076"/>
                </a:lnTo>
                <a:lnTo>
                  <a:pt x="729496" y="951195"/>
                </a:lnTo>
                <a:lnTo>
                  <a:pt x="769285" y="928694"/>
                </a:lnTo>
                <a:lnTo>
                  <a:pt x="806719" y="902786"/>
                </a:lnTo>
                <a:lnTo>
                  <a:pt x="841587" y="873680"/>
                </a:lnTo>
                <a:lnTo>
                  <a:pt x="873680" y="841587"/>
                </a:lnTo>
                <a:lnTo>
                  <a:pt x="902786" y="806719"/>
                </a:lnTo>
                <a:lnTo>
                  <a:pt x="928694" y="769285"/>
                </a:lnTo>
                <a:lnTo>
                  <a:pt x="951195" y="729496"/>
                </a:lnTo>
                <a:lnTo>
                  <a:pt x="970076" y="687563"/>
                </a:lnTo>
                <a:lnTo>
                  <a:pt x="985129" y="643696"/>
                </a:lnTo>
                <a:lnTo>
                  <a:pt x="996142" y="598107"/>
                </a:lnTo>
                <a:lnTo>
                  <a:pt x="1002904" y="551005"/>
                </a:lnTo>
                <a:lnTo>
                  <a:pt x="1005204" y="502602"/>
                </a:lnTo>
                <a:lnTo>
                  <a:pt x="1002904" y="454199"/>
                </a:lnTo>
                <a:lnTo>
                  <a:pt x="996142" y="407097"/>
                </a:lnTo>
                <a:lnTo>
                  <a:pt x="985129" y="361508"/>
                </a:lnTo>
                <a:lnTo>
                  <a:pt x="970076" y="317641"/>
                </a:lnTo>
                <a:lnTo>
                  <a:pt x="951195" y="275708"/>
                </a:lnTo>
                <a:lnTo>
                  <a:pt x="928694" y="235919"/>
                </a:lnTo>
                <a:lnTo>
                  <a:pt x="902786" y="198485"/>
                </a:lnTo>
                <a:lnTo>
                  <a:pt x="873680" y="163617"/>
                </a:lnTo>
                <a:lnTo>
                  <a:pt x="841587" y="131524"/>
                </a:lnTo>
                <a:lnTo>
                  <a:pt x="806719" y="102418"/>
                </a:lnTo>
                <a:lnTo>
                  <a:pt x="769285" y="76510"/>
                </a:lnTo>
                <a:lnTo>
                  <a:pt x="729496" y="54009"/>
                </a:lnTo>
                <a:lnTo>
                  <a:pt x="687563" y="35127"/>
                </a:lnTo>
                <a:lnTo>
                  <a:pt x="643696" y="20075"/>
                </a:lnTo>
                <a:lnTo>
                  <a:pt x="598107" y="9062"/>
                </a:lnTo>
                <a:lnTo>
                  <a:pt x="551005" y="2300"/>
                </a:lnTo>
                <a:lnTo>
                  <a:pt x="502602" y="0"/>
                </a:lnTo>
                <a:close/>
              </a:path>
            </a:pathLst>
          </a:custGeom>
          <a:solidFill>
            <a:srgbClr val="39AC58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" name="Google Shape;54;p8"/>
          <p:cNvSpPr/>
          <p:nvPr/>
        </p:nvSpPr>
        <p:spPr>
          <a:xfrm>
            <a:off x="10589042" y="7814126"/>
            <a:ext cx="1005205" cy="1005205"/>
          </a:xfrm>
          <a:custGeom>
            <a:rect b="b" l="l" r="r" t="t"/>
            <a:pathLst>
              <a:path extrusionOk="0" h="1005204" w="1005204">
                <a:moveTo>
                  <a:pt x="502602" y="0"/>
                </a:moveTo>
                <a:lnTo>
                  <a:pt x="454197" y="2300"/>
                </a:lnTo>
                <a:lnTo>
                  <a:pt x="407094" y="9062"/>
                </a:lnTo>
                <a:lnTo>
                  <a:pt x="361503" y="20075"/>
                </a:lnTo>
                <a:lnTo>
                  <a:pt x="317636" y="35127"/>
                </a:lnTo>
                <a:lnTo>
                  <a:pt x="275703" y="54009"/>
                </a:lnTo>
                <a:lnTo>
                  <a:pt x="235914" y="76510"/>
                </a:lnTo>
                <a:lnTo>
                  <a:pt x="198480" y="102418"/>
                </a:lnTo>
                <a:lnTo>
                  <a:pt x="163612" y="131524"/>
                </a:lnTo>
                <a:lnTo>
                  <a:pt x="131520" y="163617"/>
                </a:lnTo>
                <a:lnTo>
                  <a:pt x="102415" y="198485"/>
                </a:lnTo>
                <a:lnTo>
                  <a:pt x="76507" y="235919"/>
                </a:lnTo>
                <a:lnTo>
                  <a:pt x="54007" y="275708"/>
                </a:lnTo>
                <a:lnTo>
                  <a:pt x="35126" y="317641"/>
                </a:lnTo>
                <a:lnTo>
                  <a:pt x="20074" y="361508"/>
                </a:lnTo>
                <a:lnTo>
                  <a:pt x="9062" y="407097"/>
                </a:lnTo>
                <a:lnTo>
                  <a:pt x="2300" y="454199"/>
                </a:lnTo>
                <a:lnTo>
                  <a:pt x="0" y="502602"/>
                </a:lnTo>
                <a:lnTo>
                  <a:pt x="2300" y="551005"/>
                </a:lnTo>
                <a:lnTo>
                  <a:pt x="9062" y="598107"/>
                </a:lnTo>
                <a:lnTo>
                  <a:pt x="20074" y="643696"/>
                </a:lnTo>
                <a:lnTo>
                  <a:pt x="35126" y="687563"/>
                </a:lnTo>
                <a:lnTo>
                  <a:pt x="54007" y="729496"/>
                </a:lnTo>
                <a:lnTo>
                  <a:pt x="76507" y="769285"/>
                </a:lnTo>
                <a:lnTo>
                  <a:pt x="102415" y="806719"/>
                </a:lnTo>
                <a:lnTo>
                  <a:pt x="131520" y="841587"/>
                </a:lnTo>
                <a:lnTo>
                  <a:pt x="163612" y="873680"/>
                </a:lnTo>
                <a:lnTo>
                  <a:pt x="198480" y="902786"/>
                </a:lnTo>
                <a:lnTo>
                  <a:pt x="235914" y="928694"/>
                </a:lnTo>
                <a:lnTo>
                  <a:pt x="275703" y="951195"/>
                </a:lnTo>
                <a:lnTo>
                  <a:pt x="317636" y="970076"/>
                </a:lnTo>
                <a:lnTo>
                  <a:pt x="361503" y="985129"/>
                </a:lnTo>
                <a:lnTo>
                  <a:pt x="407094" y="996142"/>
                </a:lnTo>
                <a:lnTo>
                  <a:pt x="454197" y="1002904"/>
                </a:lnTo>
                <a:lnTo>
                  <a:pt x="502602" y="1005204"/>
                </a:lnTo>
                <a:lnTo>
                  <a:pt x="551005" y="1002904"/>
                </a:lnTo>
                <a:lnTo>
                  <a:pt x="598107" y="996142"/>
                </a:lnTo>
                <a:lnTo>
                  <a:pt x="643696" y="985129"/>
                </a:lnTo>
                <a:lnTo>
                  <a:pt x="687563" y="970076"/>
                </a:lnTo>
                <a:lnTo>
                  <a:pt x="729496" y="951195"/>
                </a:lnTo>
                <a:lnTo>
                  <a:pt x="769285" y="928694"/>
                </a:lnTo>
                <a:lnTo>
                  <a:pt x="806719" y="902786"/>
                </a:lnTo>
                <a:lnTo>
                  <a:pt x="841587" y="873680"/>
                </a:lnTo>
                <a:lnTo>
                  <a:pt x="873680" y="841587"/>
                </a:lnTo>
                <a:lnTo>
                  <a:pt x="902786" y="806719"/>
                </a:lnTo>
                <a:lnTo>
                  <a:pt x="928694" y="769285"/>
                </a:lnTo>
                <a:lnTo>
                  <a:pt x="951195" y="729496"/>
                </a:lnTo>
                <a:lnTo>
                  <a:pt x="970076" y="687563"/>
                </a:lnTo>
                <a:lnTo>
                  <a:pt x="985129" y="643696"/>
                </a:lnTo>
                <a:lnTo>
                  <a:pt x="996142" y="598107"/>
                </a:lnTo>
                <a:lnTo>
                  <a:pt x="1002904" y="551005"/>
                </a:lnTo>
                <a:lnTo>
                  <a:pt x="1005204" y="502602"/>
                </a:lnTo>
                <a:lnTo>
                  <a:pt x="1002904" y="454199"/>
                </a:lnTo>
                <a:lnTo>
                  <a:pt x="996142" y="407097"/>
                </a:lnTo>
                <a:lnTo>
                  <a:pt x="985129" y="361508"/>
                </a:lnTo>
                <a:lnTo>
                  <a:pt x="970076" y="317641"/>
                </a:lnTo>
                <a:lnTo>
                  <a:pt x="951195" y="275708"/>
                </a:lnTo>
                <a:lnTo>
                  <a:pt x="928694" y="235919"/>
                </a:lnTo>
                <a:lnTo>
                  <a:pt x="902786" y="198485"/>
                </a:lnTo>
                <a:lnTo>
                  <a:pt x="873680" y="163617"/>
                </a:lnTo>
                <a:lnTo>
                  <a:pt x="841587" y="131524"/>
                </a:lnTo>
                <a:lnTo>
                  <a:pt x="806719" y="102418"/>
                </a:lnTo>
                <a:lnTo>
                  <a:pt x="769285" y="76510"/>
                </a:lnTo>
                <a:lnTo>
                  <a:pt x="729496" y="54009"/>
                </a:lnTo>
                <a:lnTo>
                  <a:pt x="687563" y="35127"/>
                </a:lnTo>
                <a:lnTo>
                  <a:pt x="643696" y="20075"/>
                </a:lnTo>
                <a:lnTo>
                  <a:pt x="598107" y="9062"/>
                </a:lnTo>
                <a:lnTo>
                  <a:pt x="551005" y="2300"/>
                </a:lnTo>
                <a:lnTo>
                  <a:pt x="502602" y="0"/>
                </a:lnTo>
                <a:close/>
              </a:path>
            </a:pathLst>
          </a:custGeom>
          <a:solidFill>
            <a:srgbClr val="0166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8"/>
          <p:cNvSpPr txBox="1"/>
          <p:nvPr>
            <p:ph type="title"/>
          </p:nvPr>
        </p:nvSpPr>
        <p:spPr>
          <a:xfrm>
            <a:off x="10573345" y="1759275"/>
            <a:ext cx="7203300" cy="925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71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TITLE</a:t>
            </a:r>
            <a:endParaRPr/>
          </a:p>
        </p:txBody>
      </p:sp>
      <p:sp>
        <p:nvSpPr>
          <p:cNvPr id="56" name="Google Shape;56;p8"/>
          <p:cNvSpPr/>
          <p:nvPr/>
        </p:nvSpPr>
        <p:spPr>
          <a:xfrm>
            <a:off x="-3" y="0"/>
            <a:ext cx="4552950" cy="1083945"/>
          </a:xfrm>
          <a:custGeom>
            <a:rect b="b" l="l" r="r" t="t"/>
            <a:pathLst>
              <a:path extrusionOk="0" h="1083945" w="4552950">
                <a:moveTo>
                  <a:pt x="4552837" y="0"/>
                </a:moveTo>
                <a:lnTo>
                  <a:pt x="2234256" y="0"/>
                </a:lnTo>
                <a:lnTo>
                  <a:pt x="2234256" y="1269"/>
                </a:lnTo>
                <a:lnTo>
                  <a:pt x="0" y="1269"/>
                </a:lnTo>
                <a:lnTo>
                  <a:pt x="0" y="1083937"/>
                </a:lnTo>
                <a:lnTo>
                  <a:pt x="3232915" y="1083937"/>
                </a:lnTo>
                <a:lnTo>
                  <a:pt x="3284654" y="1081414"/>
                </a:lnTo>
                <a:lnTo>
                  <a:pt x="3335526" y="1073940"/>
                </a:lnTo>
                <a:lnTo>
                  <a:pt x="3385184" y="1061660"/>
                </a:lnTo>
                <a:lnTo>
                  <a:pt x="3433283" y="1044718"/>
                </a:lnTo>
                <a:lnTo>
                  <a:pt x="3479477" y="1023259"/>
                </a:lnTo>
                <a:lnTo>
                  <a:pt x="3523417" y="997427"/>
                </a:lnTo>
                <a:lnTo>
                  <a:pt x="3564760" y="967365"/>
                </a:lnTo>
                <a:lnTo>
                  <a:pt x="3603157" y="933219"/>
                </a:lnTo>
                <a:lnTo>
                  <a:pt x="4552837" y="0"/>
                </a:lnTo>
                <a:close/>
              </a:path>
            </a:pathLst>
          </a:custGeom>
          <a:solidFill>
            <a:srgbClr val="0166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506651" y="0"/>
            <a:ext cx="3597448" cy="4475172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9"/>
          <p:cNvSpPr txBox="1"/>
          <p:nvPr/>
        </p:nvSpPr>
        <p:spPr>
          <a:xfrm>
            <a:off x="13875332" y="3169685"/>
            <a:ext cx="5370195" cy="23507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794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950">
                <a:solidFill>
                  <a:srgbClr val="101625"/>
                </a:solidFill>
                <a:latin typeface="Trebuchet MS"/>
                <a:ea typeface="Trebuchet MS"/>
                <a:cs typeface="Trebuchet MS"/>
                <a:sym typeface="Trebuchet MS"/>
              </a:rPr>
              <a:t>Business strategy</a:t>
            </a:r>
            <a:endParaRPr sz="295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12700" marR="5080" rtl="0" algn="l">
              <a:lnSpc>
                <a:spcPct val="126800"/>
              </a:lnSpc>
              <a:spcBef>
                <a:spcPts val="790"/>
              </a:spcBef>
              <a:spcAft>
                <a:spcPts val="0"/>
              </a:spcAft>
              <a:buNone/>
            </a:pPr>
            <a:r>
              <a:rPr lang="en-US" sz="1950">
                <a:solidFill>
                  <a:srgbClr val="101625"/>
                </a:solidFill>
                <a:latin typeface="Trebuchet MS"/>
                <a:ea typeface="Trebuchet MS"/>
                <a:cs typeface="Trebuchet MS"/>
                <a:sym typeface="Trebuchet MS"/>
              </a:rPr>
              <a:t>Lorem ipsum dolor sit amet, consectetur adipiscing elit, sed do eiusmod tempor incididunt ut labore et dolore magna aliqua. Ut enim ad minim veniam, quis</a:t>
            </a:r>
            <a:endParaRPr sz="195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63" name="Google Shape;63;p9"/>
          <p:cNvSpPr/>
          <p:nvPr/>
        </p:nvSpPr>
        <p:spPr>
          <a:xfrm>
            <a:off x="-3" y="0"/>
            <a:ext cx="4552950" cy="1083945"/>
          </a:xfrm>
          <a:custGeom>
            <a:rect b="b" l="l" r="r" t="t"/>
            <a:pathLst>
              <a:path extrusionOk="0" h="1083945" w="4552950">
                <a:moveTo>
                  <a:pt x="4552837" y="0"/>
                </a:moveTo>
                <a:lnTo>
                  <a:pt x="2234256" y="0"/>
                </a:lnTo>
                <a:lnTo>
                  <a:pt x="2234256" y="1269"/>
                </a:lnTo>
                <a:lnTo>
                  <a:pt x="0" y="1269"/>
                </a:lnTo>
                <a:lnTo>
                  <a:pt x="0" y="1083937"/>
                </a:lnTo>
                <a:lnTo>
                  <a:pt x="3232915" y="1083937"/>
                </a:lnTo>
                <a:lnTo>
                  <a:pt x="3284654" y="1081414"/>
                </a:lnTo>
                <a:lnTo>
                  <a:pt x="3335526" y="1073940"/>
                </a:lnTo>
                <a:lnTo>
                  <a:pt x="3385184" y="1061660"/>
                </a:lnTo>
                <a:lnTo>
                  <a:pt x="3433283" y="1044718"/>
                </a:lnTo>
                <a:lnTo>
                  <a:pt x="3479477" y="1023259"/>
                </a:lnTo>
                <a:lnTo>
                  <a:pt x="3523417" y="997427"/>
                </a:lnTo>
                <a:lnTo>
                  <a:pt x="3564760" y="967365"/>
                </a:lnTo>
                <a:lnTo>
                  <a:pt x="3603157" y="933219"/>
                </a:lnTo>
                <a:lnTo>
                  <a:pt x="4552837" y="0"/>
                </a:lnTo>
                <a:close/>
              </a:path>
            </a:pathLst>
          </a:custGeom>
          <a:solidFill>
            <a:srgbClr val="0166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4" name="Google Shape;64;p9"/>
          <p:cNvGrpSpPr/>
          <p:nvPr/>
        </p:nvGrpSpPr>
        <p:grpSpPr>
          <a:xfrm>
            <a:off x="6717072" y="0"/>
            <a:ext cx="6670040" cy="11308715"/>
            <a:chOff x="6717072" y="0"/>
            <a:chExt cx="6670040" cy="11308715"/>
          </a:xfrm>
        </p:grpSpPr>
        <p:sp>
          <p:nvSpPr>
            <p:cNvPr id="65" name="Google Shape;65;p9"/>
            <p:cNvSpPr/>
            <p:nvPr/>
          </p:nvSpPr>
          <p:spPr>
            <a:xfrm>
              <a:off x="6717072" y="0"/>
              <a:ext cx="6670040" cy="11308715"/>
            </a:xfrm>
            <a:custGeom>
              <a:rect b="b" l="l" r="r" t="t"/>
              <a:pathLst>
                <a:path extrusionOk="0" h="11308715" w="6670040">
                  <a:moveTo>
                    <a:pt x="6022748" y="0"/>
                  </a:moveTo>
                  <a:lnTo>
                    <a:pt x="647201" y="0"/>
                  </a:lnTo>
                  <a:lnTo>
                    <a:pt x="598899" y="1775"/>
                  </a:lnTo>
                  <a:lnTo>
                    <a:pt x="551562" y="7017"/>
                  </a:lnTo>
                  <a:lnTo>
                    <a:pt x="505314" y="15601"/>
                  </a:lnTo>
                  <a:lnTo>
                    <a:pt x="460281" y="27401"/>
                  </a:lnTo>
                  <a:lnTo>
                    <a:pt x="416587" y="42294"/>
                  </a:lnTo>
                  <a:lnTo>
                    <a:pt x="374357" y="60152"/>
                  </a:lnTo>
                  <a:lnTo>
                    <a:pt x="333718" y="80852"/>
                  </a:lnTo>
                  <a:lnTo>
                    <a:pt x="294793" y="104268"/>
                  </a:lnTo>
                  <a:lnTo>
                    <a:pt x="257709" y="130275"/>
                  </a:lnTo>
                  <a:lnTo>
                    <a:pt x="222590" y="158747"/>
                  </a:lnTo>
                  <a:lnTo>
                    <a:pt x="189561" y="189561"/>
                  </a:lnTo>
                  <a:lnTo>
                    <a:pt x="158747" y="222590"/>
                  </a:lnTo>
                  <a:lnTo>
                    <a:pt x="130275" y="257709"/>
                  </a:lnTo>
                  <a:lnTo>
                    <a:pt x="104268" y="294793"/>
                  </a:lnTo>
                  <a:lnTo>
                    <a:pt x="80852" y="333718"/>
                  </a:lnTo>
                  <a:lnTo>
                    <a:pt x="60152" y="374357"/>
                  </a:lnTo>
                  <a:lnTo>
                    <a:pt x="42294" y="416587"/>
                  </a:lnTo>
                  <a:lnTo>
                    <a:pt x="27401" y="460281"/>
                  </a:lnTo>
                  <a:lnTo>
                    <a:pt x="15601" y="505314"/>
                  </a:lnTo>
                  <a:lnTo>
                    <a:pt x="7017" y="551562"/>
                  </a:lnTo>
                  <a:lnTo>
                    <a:pt x="1775" y="598899"/>
                  </a:lnTo>
                  <a:lnTo>
                    <a:pt x="0" y="647201"/>
                  </a:lnTo>
                  <a:lnTo>
                    <a:pt x="0" y="10661354"/>
                  </a:lnTo>
                  <a:lnTo>
                    <a:pt x="1775" y="10709656"/>
                  </a:lnTo>
                  <a:lnTo>
                    <a:pt x="7017" y="10756993"/>
                  </a:lnTo>
                  <a:lnTo>
                    <a:pt x="15601" y="10803241"/>
                  </a:lnTo>
                  <a:lnTo>
                    <a:pt x="27401" y="10848274"/>
                  </a:lnTo>
                  <a:lnTo>
                    <a:pt x="42294" y="10891968"/>
                  </a:lnTo>
                  <a:lnTo>
                    <a:pt x="60152" y="10934198"/>
                  </a:lnTo>
                  <a:lnTo>
                    <a:pt x="80852" y="10974837"/>
                  </a:lnTo>
                  <a:lnTo>
                    <a:pt x="104268" y="11013762"/>
                  </a:lnTo>
                  <a:lnTo>
                    <a:pt x="130275" y="11050846"/>
                  </a:lnTo>
                  <a:lnTo>
                    <a:pt x="158747" y="11085966"/>
                  </a:lnTo>
                  <a:lnTo>
                    <a:pt x="189561" y="11118994"/>
                  </a:lnTo>
                  <a:lnTo>
                    <a:pt x="222590" y="11149808"/>
                  </a:lnTo>
                  <a:lnTo>
                    <a:pt x="257709" y="11178280"/>
                  </a:lnTo>
                  <a:lnTo>
                    <a:pt x="294793" y="11204287"/>
                  </a:lnTo>
                  <a:lnTo>
                    <a:pt x="333718" y="11227703"/>
                  </a:lnTo>
                  <a:lnTo>
                    <a:pt x="374357" y="11248403"/>
                  </a:lnTo>
                  <a:lnTo>
                    <a:pt x="416587" y="11266262"/>
                  </a:lnTo>
                  <a:lnTo>
                    <a:pt x="460281" y="11281154"/>
                  </a:lnTo>
                  <a:lnTo>
                    <a:pt x="505314" y="11292954"/>
                  </a:lnTo>
                  <a:lnTo>
                    <a:pt x="551562" y="11301538"/>
                  </a:lnTo>
                  <a:lnTo>
                    <a:pt x="598899" y="11306781"/>
                  </a:lnTo>
                  <a:lnTo>
                    <a:pt x="647201" y="11308556"/>
                  </a:lnTo>
                  <a:lnTo>
                    <a:pt x="6022748" y="11308556"/>
                  </a:lnTo>
                  <a:lnTo>
                    <a:pt x="6071049" y="11306781"/>
                  </a:lnTo>
                  <a:lnTo>
                    <a:pt x="6118386" y="11301538"/>
                  </a:lnTo>
                  <a:lnTo>
                    <a:pt x="6164634" y="11292954"/>
                  </a:lnTo>
                  <a:lnTo>
                    <a:pt x="6209668" y="11281154"/>
                  </a:lnTo>
                  <a:lnTo>
                    <a:pt x="6253362" y="11266262"/>
                  </a:lnTo>
                  <a:lnTo>
                    <a:pt x="6295591" y="11248403"/>
                  </a:lnTo>
                  <a:lnTo>
                    <a:pt x="6336231" y="11227703"/>
                  </a:lnTo>
                  <a:lnTo>
                    <a:pt x="6375155" y="11204287"/>
                  </a:lnTo>
                  <a:lnTo>
                    <a:pt x="6412240" y="11178280"/>
                  </a:lnTo>
                  <a:lnTo>
                    <a:pt x="6447359" y="11149808"/>
                  </a:lnTo>
                  <a:lnTo>
                    <a:pt x="6480388" y="11118994"/>
                  </a:lnTo>
                  <a:lnTo>
                    <a:pt x="6511201" y="11085966"/>
                  </a:lnTo>
                  <a:lnTo>
                    <a:pt x="6539674" y="11050846"/>
                  </a:lnTo>
                  <a:lnTo>
                    <a:pt x="6565681" y="11013762"/>
                  </a:lnTo>
                  <a:lnTo>
                    <a:pt x="6589097" y="10974837"/>
                  </a:lnTo>
                  <a:lnTo>
                    <a:pt x="6609797" y="10934198"/>
                  </a:lnTo>
                  <a:lnTo>
                    <a:pt x="6627655" y="10891968"/>
                  </a:lnTo>
                  <a:lnTo>
                    <a:pt x="6642547" y="10848274"/>
                  </a:lnTo>
                  <a:lnTo>
                    <a:pt x="6654348" y="10803241"/>
                  </a:lnTo>
                  <a:lnTo>
                    <a:pt x="6662932" y="10756993"/>
                  </a:lnTo>
                  <a:lnTo>
                    <a:pt x="6668174" y="10709656"/>
                  </a:lnTo>
                  <a:lnTo>
                    <a:pt x="6669949" y="10661354"/>
                  </a:lnTo>
                  <a:lnTo>
                    <a:pt x="6669949" y="647201"/>
                  </a:lnTo>
                  <a:lnTo>
                    <a:pt x="6668174" y="598899"/>
                  </a:lnTo>
                  <a:lnTo>
                    <a:pt x="6662932" y="551562"/>
                  </a:lnTo>
                  <a:lnTo>
                    <a:pt x="6654348" y="505314"/>
                  </a:lnTo>
                  <a:lnTo>
                    <a:pt x="6642547" y="460281"/>
                  </a:lnTo>
                  <a:lnTo>
                    <a:pt x="6627655" y="416587"/>
                  </a:lnTo>
                  <a:lnTo>
                    <a:pt x="6609797" y="374357"/>
                  </a:lnTo>
                  <a:lnTo>
                    <a:pt x="6589097" y="333718"/>
                  </a:lnTo>
                  <a:lnTo>
                    <a:pt x="6565681" y="294793"/>
                  </a:lnTo>
                  <a:lnTo>
                    <a:pt x="6539674" y="257709"/>
                  </a:lnTo>
                  <a:lnTo>
                    <a:pt x="6511201" y="222590"/>
                  </a:lnTo>
                  <a:lnTo>
                    <a:pt x="6480388" y="189561"/>
                  </a:lnTo>
                  <a:lnTo>
                    <a:pt x="6447359" y="158747"/>
                  </a:lnTo>
                  <a:lnTo>
                    <a:pt x="6412240" y="130275"/>
                  </a:lnTo>
                  <a:lnTo>
                    <a:pt x="6375155" y="104268"/>
                  </a:lnTo>
                  <a:lnTo>
                    <a:pt x="6336231" y="80852"/>
                  </a:lnTo>
                  <a:lnTo>
                    <a:pt x="6295591" y="60152"/>
                  </a:lnTo>
                  <a:lnTo>
                    <a:pt x="6253362" y="42294"/>
                  </a:lnTo>
                  <a:lnTo>
                    <a:pt x="6209668" y="27401"/>
                  </a:lnTo>
                  <a:lnTo>
                    <a:pt x="6164634" y="15601"/>
                  </a:lnTo>
                  <a:lnTo>
                    <a:pt x="6118386" y="7017"/>
                  </a:lnTo>
                  <a:lnTo>
                    <a:pt x="6071049" y="1775"/>
                  </a:lnTo>
                  <a:lnTo>
                    <a:pt x="6022748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" name="Google Shape;66;p9"/>
            <p:cNvSpPr/>
            <p:nvPr/>
          </p:nvSpPr>
          <p:spPr>
            <a:xfrm>
              <a:off x="7615746" y="2975514"/>
              <a:ext cx="4872990" cy="1546225"/>
            </a:xfrm>
            <a:custGeom>
              <a:rect b="b" l="l" r="r" t="t"/>
              <a:pathLst>
                <a:path extrusionOk="0" h="1546225" w="4872990">
                  <a:moveTo>
                    <a:pt x="1545907" y="772960"/>
                  </a:moveTo>
                  <a:lnTo>
                    <a:pt x="1544383" y="724077"/>
                  </a:lnTo>
                  <a:lnTo>
                    <a:pt x="1539887" y="675995"/>
                  </a:lnTo>
                  <a:lnTo>
                    <a:pt x="1532496" y="628827"/>
                  </a:lnTo>
                  <a:lnTo>
                    <a:pt x="1522298" y="582637"/>
                  </a:lnTo>
                  <a:lnTo>
                    <a:pt x="1509407" y="537527"/>
                  </a:lnTo>
                  <a:lnTo>
                    <a:pt x="1493888" y="493585"/>
                  </a:lnTo>
                  <a:lnTo>
                    <a:pt x="1475828" y="450913"/>
                  </a:lnTo>
                  <a:lnTo>
                    <a:pt x="1455343" y="409587"/>
                  </a:lnTo>
                  <a:lnTo>
                    <a:pt x="1432509" y="369709"/>
                  </a:lnTo>
                  <a:lnTo>
                    <a:pt x="1407426" y="331355"/>
                  </a:lnTo>
                  <a:lnTo>
                    <a:pt x="1380172" y="294627"/>
                  </a:lnTo>
                  <a:lnTo>
                    <a:pt x="1350835" y="259613"/>
                  </a:lnTo>
                  <a:lnTo>
                    <a:pt x="1319517" y="226402"/>
                  </a:lnTo>
                  <a:lnTo>
                    <a:pt x="1286306" y="195084"/>
                  </a:lnTo>
                  <a:lnTo>
                    <a:pt x="1251292" y="165747"/>
                  </a:lnTo>
                  <a:lnTo>
                    <a:pt x="1214564" y="138493"/>
                  </a:lnTo>
                  <a:lnTo>
                    <a:pt x="1176210" y="113398"/>
                  </a:lnTo>
                  <a:lnTo>
                    <a:pt x="1136332" y="90563"/>
                  </a:lnTo>
                  <a:lnTo>
                    <a:pt x="1095006" y="70078"/>
                  </a:lnTo>
                  <a:lnTo>
                    <a:pt x="1052322" y="52031"/>
                  </a:lnTo>
                  <a:lnTo>
                    <a:pt x="1008392" y="36512"/>
                  </a:lnTo>
                  <a:lnTo>
                    <a:pt x="963282" y="23609"/>
                  </a:lnTo>
                  <a:lnTo>
                    <a:pt x="917092" y="13411"/>
                  </a:lnTo>
                  <a:lnTo>
                    <a:pt x="869911" y="6019"/>
                  </a:lnTo>
                  <a:lnTo>
                    <a:pt x="821842" y="1524"/>
                  </a:lnTo>
                  <a:lnTo>
                    <a:pt x="772960" y="0"/>
                  </a:lnTo>
                  <a:lnTo>
                    <a:pt x="724077" y="1524"/>
                  </a:lnTo>
                  <a:lnTo>
                    <a:pt x="675995" y="6019"/>
                  </a:lnTo>
                  <a:lnTo>
                    <a:pt x="628827" y="13411"/>
                  </a:lnTo>
                  <a:lnTo>
                    <a:pt x="582637" y="23609"/>
                  </a:lnTo>
                  <a:lnTo>
                    <a:pt x="537527" y="36512"/>
                  </a:lnTo>
                  <a:lnTo>
                    <a:pt x="493598" y="52031"/>
                  </a:lnTo>
                  <a:lnTo>
                    <a:pt x="450913" y="70078"/>
                  </a:lnTo>
                  <a:lnTo>
                    <a:pt x="409587" y="90563"/>
                  </a:lnTo>
                  <a:lnTo>
                    <a:pt x="369709" y="113398"/>
                  </a:lnTo>
                  <a:lnTo>
                    <a:pt x="331355" y="138493"/>
                  </a:lnTo>
                  <a:lnTo>
                    <a:pt x="294627" y="165747"/>
                  </a:lnTo>
                  <a:lnTo>
                    <a:pt x="259613" y="195084"/>
                  </a:lnTo>
                  <a:lnTo>
                    <a:pt x="226402" y="226402"/>
                  </a:lnTo>
                  <a:lnTo>
                    <a:pt x="195084" y="259613"/>
                  </a:lnTo>
                  <a:lnTo>
                    <a:pt x="165747" y="294627"/>
                  </a:lnTo>
                  <a:lnTo>
                    <a:pt x="138493" y="331355"/>
                  </a:lnTo>
                  <a:lnTo>
                    <a:pt x="113398" y="369709"/>
                  </a:lnTo>
                  <a:lnTo>
                    <a:pt x="90563" y="409587"/>
                  </a:lnTo>
                  <a:lnTo>
                    <a:pt x="70078" y="450913"/>
                  </a:lnTo>
                  <a:lnTo>
                    <a:pt x="52031" y="493585"/>
                  </a:lnTo>
                  <a:lnTo>
                    <a:pt x="36512" y="537527"/>
                  </a:lnTo>
                  <a:lnTo>
                    <a:pt x="23609" y="582637"/>
                  </a:lnTo>
                  <a:lnTo>
                    <a:pt x="13423" y="628827"/>
                  </a:lnTo>
                  <a:lnTo>
                    <a:pt x="6032" y="675995"/>
                  </a:lnTo>
                  <a:lnTo>
                    <a:pt x="1524" y="724077"/>
                  </a:lnTo>
                  <a:lnTo>
                    <a:pt x="0" y="772960"/>
                  </a:lnTo>
                  <a:lnTo>
                    <a:pt x="1524" y="821842"/>
                  </a:lnTo>
                  <a:lnTo>
                    <a:pt x="6032" y="869911"/>
                  </a:lnTo>
                  <a:lnTo>
                    <a:pt x="13423" y="917092"/>
                  </a:lnTo>
                  <a:lnTo>
                    <a:pt x="23609" y="963269"/>
                  </a:lnTo>
                  <a:lnTo>
                    <a:pt x="36512" y="1008380"/>
                  </a:lnTo>
                  <a:lnTo>
                    <a:pt x="52031" y="1052322"/>
                  </a:lnTo>
                  <a:lnTo>
                    <a:pt x="70078" y="1094994"/>
                  </a:lnTo>
                  <a:lnTo>
                    <a:pt x="90563" y="1136319"/>
                  </a:lnTo>
                  <a:lnTo>
                    <a:pt x="113398" y="1176210"/>
                  </a:lnTo>
                  <a:lnTo>
                    <a:pt x="138493" y="1214551"/>
                  </a:lnTo>
                  <a:lnTo>
                    <a:pt x="165747" y="1251280"/>
                  </a:lnTo>
                  <a:lnTo>
                    <a:pt x="195084" y="1286306"/>
                  </a:lnTo>
                  <a:lnTo>
                    <a:pt x="226402" y="1319517"/>
                  </a:lnTo>
                  <a:lnTo>
                    <a:pt x="259613" y="1350835"/>
                  </a:lnTo>
                  <a:lnTo>
                    <a:pt x="294627" y="1380159"/>
                  </a:lnTo>
                  <a:lnTo>
                    <a:pt x="331355" y="1407414"/>
                  </a:lnTo>
                  <a:lnTo>
                    <a:pt x="369709" y="1432509"/>
                  </a:lnTo>
                  <a:lnTo>
                    <a:pt x="409587" y="1455343"/>
                  </a:lnTo>
                  <a:lnTo>
                    <a:pt x="450913" y="1475828"/>
                  </a:lnTo>
                  <a:lnTo>
                    <a:pt x="493598" y="1493875"/>
                  </a:lnTo>
                  <a:lnTo>
                    <a:pt x="537527" y="1509395"/>
                  </a:lnTo>
                  <a:lnTo>
                    <a:pt x="582637" y="1522298"/>
                  </a:lnTo>
                  <a:lnTo>
                    <a:pt x="628827" y="1532496"/>
                  </a:lnTo>
                  <a:lnTo>
                    <a:pt x="675995" y="1539887"/>
                  </a:lnTo>
                  <a:lnTo>
                    <a:pt x="724077" y="1544383"/>
                  </a:lnTo>
                  <a:lnTo>
                    <a:pt x="772960" y="1545907"/>
                  </a:lnTo>
                  <a:lnTo>
                    <a:pt x="821842" y="1544383"/>
                  </a:lnTo>
                  <a:lnTo>
                    <a:pt x="869911" y="1539887"/>
                  </a:lnTo>
                  <a:lnTo>
                    <a:pt x="917092" y="1532496"/>
                  </a:lnTo>
                  <a:lnTo>
                    <a:pt x="963282" y="1522298"/>
                  </a:lnTo>
                  <a:lnTo>
                    <a:pt x="1008392" y="1509395"/>
                  </a:lnTo>
                  <a:lnTo>
                    <a:pt x="1052322" y="1493875"/>
                  </a:lnTo>
                  <a:lnTo>
                    <a:pt x="1095006" y="1475828"/>
                  </a:lnTo>
                  <a:lnTo>
                    <a:pt x="1136332" y="1455343"/>
                  </a:lnTo>
                  <a:lnTo>
                    <a:pt x="1176210" y="1432509"/>
                  </a:lnTo>
                  <a:lnTo>
                    <a:pt x="1214564" y="1407414"/>
                  </a:lnTo>
                  <a:lnTo>
                    <a:pt x="1251292" y="1380159"/>
                  </a:lnTo>
                  <a:lnTo>
                    <a:pt x="1286306" y="1350835"/>
                  </a:lnTo>
                  <a:lnTo>
                    <a:pt x="1319517" y="1319517"/>
                  </a:lnTo>
                  <a:lnTo>
                    <a:pt x="1350835" y="1286306"/>
                  </a:lnTo>
                  <a:lnTo>
                    <a:pt x="1380172" y="1251280"/>
                  </a:lnTo>
                  <a:lnTo>
                    <a:pt x="1407426" y="1214551"/>
                  </a:lnTo>
                  <a:lnTo>
                    <a:pt x="1432509" y="1176210"/>
                  </a:lnTo>
                  <a:lnTo>
                    <a:pt x="1455343" y="1136319"/>
                  </a:lnTo>
                  <a:lnTo>
                    <a:pt x="1475828" y="1094994"/>
                  </a:lnTo>
                  <a:lnTo>
                    <a:pt x="1493888" y="1052322"/>
                  </a:lnTo>
                  <a:lnTo>
                    <a:pt x="1509407" y="1008380"/>
                  </a:lnTo>
                  <a:lnTo>
                    <a:pt x="1522298" y="963269"/>
                  </a:lnTo>
                  <a:lnTo>
                    <a:pt x="1532496" y="917092"/>
                  </a:lnTo>
                  <a:lnTo>
                    <a:pt x="1539887" y="869911"/>
                  </a:lnTo>
                  <a:lnTo>
                    <a:pt x="1544383" y="821842"/>
                  </a:lnTo>
                  <a:lnTo>
                    <a:pt x="1545907" y="772960"/>
                  </a:lnTo>
                  <a:close/>
                </a:path>
                <a:path extrusionOk="0" h="1546225" w="4872990">
                  <a:moveTo>
                    <a:pt x="4872583" y="772960"/>
                  </a:moveTo>
                  <a:lnTo>
                    <a:pt x="4871059" y="724077"/>
                  </a:lnTo>
                  <a:lnTo>
                    <a:pt x="4866564" y="675995"/>
                  </a:lnTo>
                  <a:lnTo>
                    <a:pt x="4859172" y="628827"/>
                  </a:lnTo>
                  <a:lnTo>
                    <a:pt x="4848974" y="582637"/>
                  </a:lnTo>
                  <a:lnTo>
                    <a:pt x="4836084" y="537527"/>
                  </a:lnTo>
                  <a:lnTo>
                    <a:pt x="4820564" y="493585"/>
                  </a:lnTo>
                  <a:lnTo>
                    <a:pt x="4802505" y="450913"/>
                  </a:lnTo>
                  <a:lnTo>
                    <a:pt x="4782020" y="409587"/>
                  </a:lnTo>
                  <a:lnTo>
                    <a:pt x="4759185" y="369709"/>
                  </a:lnTo>
                  <a:lnTo>
                    <a:pt x="4734103" y="331355"/>
                  </a:lnTo>
                  <a:lnTo>
                    <a:pt x="4706848" y="294627"/>
                  </a:lnTo>
                  <a:lnTo>
                    <a:pt x="4677511" y="259613"/>
                  </a:lnTo>
                  <a:lnTo>
                    <a:pt x="4646193" y="226402"/>
                  </a:lnTo>
                  <a:lnTo>
                    <a:pt x="4612983" y="195084"/>
                  </a:lnTo>
                  <a:lnTo>
                    <a:pt x="4577969" y="165747"/>
                  </a:lnTo>
                  <a:lnTo>
                    <a:pt x="4541240" y="138493"/>
                  </a:lnTo>
                  <a:lnTo>
                    <a:pt x="4502886" y="113398"/>
                  </a:lnTo>
                  <a:lnTo>
                    <a:pt x="4463008" y="90563"/>
                  </a:lnTo>
                  <a:lnTo>
                    <a:pt x="4421683" y="70078"/>
                  </a:lnTo>
                  <a:lnTo>
                    <a:pt x="4378998" y="52031"/>
                  </a:lnTo>
                  <a:lnTo>
                    <a:pt x="4335069" y="36512"/>
                  </a:lnTo>
                  <a:lnTo>
                    <a:pt x="4289958" y="23609"/>
                  </a:lnTo>
                  <a:lnTo>
                    <a:pt x="4243768" y="13411"/>
                  </a:lnTo>
                  <a:lnTo>
                    <a:pt x="4196588" y="6019"/>
                  </a:lnTo>
                  <a:lnTo>
                    <a:pt x="4148518" y="1524"/>
                  </a:lnTo>
                  <a:lnTo>
                    <a:pt x="4099636" y="0"/>
                  </a:lnTo>
                  <a:lnTo>
                    <a:pt x="4050754" y="1524"/>
                  </a:lnTo>
                  <a:lnTo>
                    <a:pt x="4002671" y="6019"/>
                  </a:lnTo>
                  <a:lnTo>
                    <a:pt x="3955504" y="13411"/>
                  </a:lnTo>
                  <a:lnTo>
                    <a:pt x="3909314" y="23609"/>
                  </a:lnTo>
                  <a:lnTo>
                    <a:pt x="3864203" y="36512"/>
                  </a:lnTo>
                  <a:lnTo>
                    <a:pt x="3820274" y="52031"/>
                  </a:lnTo>
                  <a:lnTo>
                    <a:pt x="3777589" y="70078"/>
                  </a:lnTo>
                  <a:lnTo>
                    <a:pt x="3736263" y="90563"/>
                  </a:lnTo>
                  <a:lnTo>
                    <a:pt x="3696385" y="113398"/>
                  </a:lnTo>
                  <a:lnTo>
                    <a:pt x="3658031" y="138493"/>
                  </a:lnTo>
                  <a:lnTo>
                    <a:pt x="3621303" y="165747"/>
                  </a:lnTo>
                  <a:lnTo>
                    <a:pt x="3586289" y="195084"/>
                  </a:lnTo>
                  <a:lnTo>
                    <a:pt x="3553079" y="226402"/>
                  </a:lnTo>
                  <a:lnTo>
                    <a:pt x="3521760" y="259613"/>
                  </a:lnTo>
                  <a:lnTo>
                    <a:pt x="3492423" y="294627"/>
                  </a:lnTo>
                  <a:lnTo>
                    <a:pt x="3465169" y="331355"/>
                  </a:lnTo>
                  <a:lnTo>
                    <a:pt x="3440074" y="369709"/>
                  </a:lnTo>
                  <a:lnTo>
                    <a:pt x="3417239" y="409587"/>
                  </a:lnTo>
                  <a:lnTo>
                    <a:pt x="3396754" y="450913"/>
                  </a:lnTo>
                  <a:lnTo>
                    <a:pt x="3378708" y="493585"/>
                  </a:lnTo>
                  <a:lnTo>
                    <a:pt x="3363188" y="537527"/>
                  </a:lnTo>
                  <a:lnTo>
                    <a:pt x="3350285" y="582637"/>
                  </a:lnTo>
                  <a:lnTo>
                    <a:pt x="3340100" y="628827"/>
                  </a:lnTo>
                  <a:lnTo>
                    <a:pt x="3332708" y="675995"/>
                  </a:lnTo>
                  <a:lnTo>
                    <a:pt x="3328200" y="724077"/>
                  </a:lnTo>
                  <a:lnTo>
                    <a:pt x="3326676" y="772960"/>
                  </a:lnTo>
                  <a:lnTo>
                    <a:pt x="3328200" y="821842"/>
                  </a:lnTo>
                  <a:lnTo>
                    <a:pt x="3332708" y="869911"/>
                  </a:lnTo>
                  <a:lnTo>
                    <a:pt x="3340100" y="917092"/>
                  </a:lnTo>
                  <a:lnTo>
                    <a:pt x="3350285" y="963269"/>
                  </a:lnTo>
                  <a:lnTo>
                    <a:pt x="3363188" y="1008380"/>
                  </a:lnTo>
                  <a:lnTo>
                    <a:pt x="3378708" y="1052322"/>
                  </a:lnTo>
                  <a:lnTo>
                    <a:pt x="3396754" y="1094994"/>
                  </a:lnTo>
                  <a:lnTo>
                    <a:pt x="3417239" y="1136319"/>
                  </a:lnTo>
                  <a:lnTo>
                    <a:pt x="3440074" y="1176210"/>
                  </a:lnTo>
                  <a:lnTo>
                    <a:pt x="3465169" y="1214551"/>
                  </a:lnTo>
                  <a:lnTo>
                    <a:pt x="3492423" y="1251280"/>
                  </a:lnTo>
                  <a:lnTo>
                    <a:pt x="3521760" y="1286306"/>
                  </a:lnTo>
                  <a:lnTo>
                    <a:pt x="3553079" y="1319517"/>
                  </a:lnTo>
                  <a:lnTo>
                    <a:pt x="3586289" y="1350835"/>
                  </a:lnTo>
                  <a:lnTo>
                    <a:pt x="3621303" y="1380159"/>
                  </a:lnTo>
                  <a:lnTo>
                    <a:pt x="3658031" y="1407414"/>
                  </a:lnTo>
                  <a:lnTo>
                    <a:pt x="3696385" y="1432509"/>
                  </a:lnTo>
                  <a:lnTo>
                    <a:pt x="3736263" y="1455343"/>
                  </a:lnTo>
                  <a:lnTo>
                    <a:pt x="3777589" y="1475828"/>
                  </a:lnTo>
                  <a:lnTo>
                    <a:pt x="3820274" y="1493875"/>
                  </a:lnTo>
                  <a:lnTo>
                    <a:pt x="3864203" y="1509395"/>
                  </a:lnTo>
                  <a:lnTo>
                    <a:pt x="3909314" y="1522298"/>
                  </a:lnTo>
                  <a:lnTo>
                    <a:pt x="3955504" y="1532496"/>
                  </a:lnTo>
                  <a:lnTo>
                    <a:pt x="4002671" y="1539887"/>
                  </a:lnTo>
                  <a:lnTo>
                    <a:pt x="4050754" y="1544383"/>
                  </a:lnTo>
                  <a:lnTo>
                    <a:pt x="4099636" y="1545907"/>
                  </a:lnTo>
                  <a:lnTo>
                    <a:pt x="4148518" y="1544383"/>
                  </a:lnTo>
                  <a:lnTo>
                    <a:pt x="4196588" y="1539887"/>
                  </a:lnTo>
                  <a:lnTo>
                    <a:pt x="4243768" y="1532496"/>
                  </a:lnTo>
                  <a:lnTo>
                    <a:pt x="4289958" y="1522298"/>
                  </a:lnTo>
                  <a:lnTo>
                    <a:pt x="4335069" y="1509395"/>
                  </a:lnTo>
                  <a:lnTo>
                    <a:pt x="4378998" y="1493875"/>
                  </a:lnTo>
                  <a:lnTo>
                    <a:pt x="4421683" y="1475828"/>
                  </a:lnTo>
                  <a:lnTo>
                    <a:pt x="4463008" y="1455343"/>
                  </a:lnTo>
                  <a:lnTo>
                    <a:pt x="4502886" y="1432509"/>
                  </a:lnTo>
                  <a:lnTo>
                    <a:pt x="4541240" y="1407414"/>
                  </a:lnTo>
                  <a:lnTo>
                    <a:pt x="4577969" y="1380159"/>
                  </a:lnTo>
                  <a:lnTo>
                    <a:pt x="4612983" y="1350835"/>
                  </a:lnTo>
                  <a:lnTo>
                    <a:pt x="4646193" y="1319517"/>
                  </a:lnTo>
                  <a:lnTo>
                    <a:pt x="4677511" y="1286306"/>
                  </a:lnTo>
                  <a:lnTo>
                    <a:pt x="4706848" y="1251280"/>
                  </a:lnTo>
                  <a:lnTo>
                    <a:pt x="4734103" y="1214551"/>
                  </a:lnTo>
                  <a:lnTo>
                    <a:pt x="4759185" y="1176210"/>
                  </a:lnTo>
                  <a:lnTo>
                    <a:pt x="4782020" y="1136319"/>
                  </a:lnTo>
                  <a:lnTo>
                    <a:pt x="4802505" y="1094994"/>
                  </a:lnTo>
                  <a:lnTo>
                    <a:pt x="4820564" y="1052322"/>
                  </a:lnTo>
                  <a:lnTo>
                    <a:pt x="4836084" y="1008380"/>
                  </a:lnTo>
                  <a:lnTo>
                    <a:pt x="4848974" y="963269"/>
                  </a:lnTo>
                  <a:lnTo>
                    <a:pt x="4859172" y="917092"/>
                  </a:lnTo>
                  <a:lnTo>
                    <a:pt x="4866564" y="869911"/>
                  </a:lnTo>
                  <a:lnTo>
                    <a:pt x="4871059" y="821842"/>
                  </a:lnTo>
                  <a:lnTo>
                    <a:pt x="4872583" y="77296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7" name="Google Shape;67;p9"/>
          <p:cNvSpPr txBox="1"/>
          <p:nvPr/>
        </p:nvSpPr>
        <p:spPr>
          <a:xfrm>
            <a:off x="11268174" y="3305936"/>
            <a:ext cx="894715" cy="8401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4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350">
                <a:solidFill>
                  <a:srgbClr val="39AC58"/>
                </a:solidFill>
                <a:latin typeface="Play"/>
                <a:ea typeface="Play"/>
                <a:cs typeface="Play"/>
                <a:sym typeface="Play"/>
              </a:rPr>
              <a:t>03</a:t>
            </a:r>
            <a:endParaRPr sz="5350">
              <a:latin typeface="Play"/>
              <a:ea typeface="Play"/>
              <a:cs typeface="Play"/>
              <a:sym typeface="Play"/>
            </a:endParaRPr>
          </a:p>
        </p:txBody>
      </p:sp>
      <p:sp>
        <p:nvSpPr>
          <p:cNvPr id="68" name="Google Shape;68;p9"/>
          <p:cNvSpPr txBox="1"/>
          <p:nvPr/>
        </p:nvSpPr>
        <p:spPr>
          <a:xfrm>
            <a:off x="7994352" y="3305925"/>
            <a:ext cx="1167600" cy="834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4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350">
                <a:solidFill>
                  <a:srgbClr val="0166FF"/>
                </a:solidFill>
                <a:latin typeface="Play"/>
                <a:ea typeface="Play"/>
                <a:cs typeface="Play"/>
                <a:sym typeface="Play"/>
              </a:rPr>
              <a:t>01</a:t>
            </a:r>
            <a:endParaRPr sz="5350">
              <a:latin typeface="Play"/>
              <a:ea typeface="Play"/>
              <a:cs typeface="Play"/>
              <a:sym typeface="Play"/>
            </a:endParaRPr>
          </a:p>
        </p:txBody>
      </p:sp>
      <p:sp>
        <p:nvSpPr>
          <p:cNvPr id="69" name="Google Shape;69;p9"/>
          <p:cNvSpPr/>
          <p:nvPr/>
        </p:nvSpPr>
        <p:spPr>
          <a:xfrm>
            <a:off x="7615757" y="6439110"/>
            <a:ext cx="1546225" cy="1546225"/>
          </a:xfrm>
          <a:custGeom>
            <a:rect b="b" l="l" r="r" t="t"/>
            <a:pathLst>
              <a:path extrusionOk="0" h="1546225" w="1546225">
                <a:moveTo>
                  <a:pt x="772952" y="0"/>
                </a:moveTo>
                <a:lnTo>
                  <a:pt x="724070" y="1520"/>
                </a:lnTo>
                <a:lnTo>
                  <a:pt x="675995" y="6022"/>
                </a:lnTo>
                <a:lnTo>
                  <a:pt x="628819" y="13414"/>
                </a:lnTo>
                <a:lnTo>
                  <a:pt x="582632" y="23606"/>
                </a:lnTo>
                <a:lnTo>
                  <a:pt x="537525" y="36508"/>
                </a:lnTo>
                <a:lnTo>
                  <a:pt x="493587" y="52029"/>
                </a:lnTo>
                <a:lnTo>
                  <a:pt x="450911" y="70077"/>
                </a:lnTo>
                <a:lnTo>
                  <a:pt x="409585" y="90564"/>
                </a:lnTo>
                <a:lnTo>
                  <a:pt x="369701" y="113398"/>
                </a:lnTo>
                <a:lnTo>
                  <a:pt x="331349" y="138488"/>
                </a:lnTo>
                <a:lnTo>
                  <a:pt x="294621" y="165745"/>
                </a:lnTo>
                <a:lnTo>
                  <a:pt x="259605" y="195077"/>
                </a:lnTo>
                <a:lnTo>
                  <a:pt x="226394" y="226394"/>
                </a:lnTo>
                <a:lnTo>
                  <a:pt x="195077" y="259605"/>
                </a:lnTo>
                <a:lnTo>
                  <a:pt x="165745" y="294621"/>
                </a:lnTo>
                <a:lnTo>
                  <a:pt x="138488" y="331349"/>
                </a:lnTo>
                <a:lnTo>
                  <a:pt x="113398" y="369701"/>
                </a:lnTo>
                <a:lnTo>
                  <a:pt x="90564" y="409585"/>
                </a:lnTo>
                <a:lnTo>
                  <a:pt x="70077" y="450911"/>
                </a:lnTo>
                <a:lnTo>
                  <a:pt x="52029" y="493587"/>
                </a:lnTo>
                <a:lnTo>
                  <a:pt x="36508" y="537525"/>
                </a:lnTo>
                <a:lnTo>
                  <a:pt x="23606" y="582632"/>
                </a:lnTo>
                <a:lnTo>
                  <a:pt x="13414" y="628819"/>
                </a:lnTo>
                <a:lnTo>
                  <a:pt x="6022" y="675995"/>
                </a:lnTo>
                <a:lnTo>
                  <a:pt x="1520" y="724070"/>
                </a:lnTo>
                <a:lnTo>
                  <a:pt x="0" y="772952"/>
                </a:lnTo>
                <a:lnTo>
                  <a:pt x="1520" y="821834"/>
                </a:lnTo>
                <a:lnTo>
                  <a:pt x="6022" y="869909"/>
                </a:lnTo>
                <a:lnTo>
                  <a:pt x="13414" y="917084"/>
                </a:lnTo>
                <a:lnTo>
                  <a:pt x="23606" y="963271"/>
                </a:lnTo>
                <a:lnTo>
                  <a:pt x="36508" y="1008379"/>
                </a:lnTo>
                <a:lnTo>
                  <a:pt x="52029" y="1052316"/>
                </a:lnTo>
                <a:lnTo>
                  <a:pt x="70077" y="1094993"/>
                </a:lnTo>
                <a:lnTo>
                  <a:pt x="90564" y="1136319"/>
                </a:lnTo>
                <a:lnTo>
                  <a:pt x="113398" y="1176203"/>
                </a:lnTo>
                <a:lnTo>
                  <a:pt x="138488" y="1214554"/>
                </a:lnTo>
                <a:lnTo>
                  <a:pt x="165745" y="1251283"/>
                </a:lnTo>
                <a:lnTo>
                  <a:pt x="195077" y="1286299"/>
                </a:lnTo>
                <a:lnTo>
                  <a:pt x="226394" y="1319510"/>
                </a:lnTo>
                <a:lnTo>
                  <a:pt x="259605" y="1350827"/>
                </a:lnTo>
                <a:lnTo>
                  <a:pt x="294621" y="1380159"/>
                </a:lnTo>
                <a:lnTo>
                  <a:pt x="331349" y="1407416"/>
                </a:lnTo>
                <a:lnTo>
                  <a:pt x="369701" y="1432506"/>
                </a:lnTo>
                <a:lnTo>
                  <a:pt x="409585" y="1455340"/>
                </a:lnTo>
                <a:lnTo>
                  <a:pt x="450911" y="1475826"/>
                </a:lnTo>
                <a:lnTo>
                  <a:pt x="493587" y="1493875"/>
                </a:lnTo>
                <a:lnTo>
                  <a:pt x="537525" y="1509396"/>
                </a:lnTo>
                <a:lnTo>
                  <a:pt x="582632" y="1522297"/>
                </a:lnTo>
                <a:lnTo>
                  <a:pt x="628819" y="1532490"/>
                </a:lnTo>
                <a:lnTo>
                  <a:pt x="675995" y="1539882"/>
                </a:lnTo>
                <a:lnTo>
                  <a:pt x="724070" y="1544384"/>
                </a:lnTo>
                <a:lnTo>
                  <a:pt x="772952" y="1545904"/>
                </a:lnTo>
                <a:lnTo>
                  <a:pt x="821835" y="1544384"/>
                </a:lnTo>
                <a:lnTo>
                  <a:pt x="869911" y="1539882"/>
                </a:lnTo>
                <a:lnTo>
                  <a:pt x="917088" y="1532490"/>
                </a:lnTo>
                <a:lnTo>
                  <a:pt x="963276" y="1522297"/>
                </a:lnTo>
                <a:lnTo>
                  <a:pt x="1008384" y="1509396"/>
                </a:lnTo>
                <a:lnTo>
                  <a:pt x="1052322" y="1493875"/>
                </a:lnTo>
                <a:lnTo>
                  <a:pt x="1094999" y="1475826"/>
                </a:lnTo>
                <a:lnTo>
                  <a:pt x="1136324" y="1455340"/>
                </a:lnTo>
                <a:lnTo>
                  <a:pt x="1176208" y="1432506"/>
                </a:lnTo>
                <a:lnTo>
                  <a:pt x="1214560" y="1407416"/>
                </a:lnTo>
                <a:lnTo>
                  <a:pt x="1251288" y="1380159"/>
                </a:lnTo>
                <a:lnTo>
                  <a:pt x="1286304" y="1350827"/>
                </a:lnTo>
                <a:lnTo>
                  <a:pt x="1319515" y="1319510"/>
                </a:lnTo>
                <a:lnTo>
                  <a:pt x="1350832" y="1286299"/>
                </a:lnTo>
                <a:lnTo>
                  <a:pt x="1380163" y="1251283"/>
                </a:lnTo>
                <a:lnTo>
                  <a:pt x="1407419" y="1214554"/>
                </a:lnTo>
                <a:lnTo>
                  <a:pt x="1432509" y="1176203"/>
                </a:lnTo>
                <a:lnTo>
                  <a:pt x="1455342" y="1136319"/>
                </a:lnTo>
                <a:lnTo>
                  <a:pt x="1475828" y="1094993"/>
                </a:lnTo>
                <a:lnTo>
                  <a:pt x="1493877" y="1052316"/>
                </a:lnTo>
                <a:lnTo>
                  <a:pt x="1509397" y="1008379"/>
                </a:lnTo>
                <a:lnTo>
                  <a:pt x="1522298" y="963271"/>
                </a:lnTo>
                <a:lnTo>
                  <a:pt x="1532490" y="917084"/>
                </a:lnTo>
                <a:lnTo>
                  <a:pt x="1539882" y="869909"/>
                </a:lnTo>
                <a:lnTo>
                  <a:pt x="1544384" y="821834"/>
                </a:lnTo>
                <a:lnTo>
                  <a:pt x="1545904" y="772952"/>
                </a:lnTo>
                <a:lnTo>
                  <a:pt x="1544384" y="724070"/>
                </a:lnTo>
                <a:lnTo>
                  <a:pt x="1539882" y="675995"/>
                </a:lnTo>
                <a:lnTo>
                  <a:pt x="1532490" y="628819"/>
                </a:lnTo>
                <a:lnTo>
                  <a:pt x="1522298" y="582632"/>
                </a:lnTo>
                <a:lnTo>
                  <a:pt x="1509397" y="537525"/>
                </a:lnTo>
                <a:lnTo>
                  <a:pt x="1493877" y="493587"/>
                </a:lnTo>
                <a:lnTo>
                  <a:pt x="1475828" y="450911"/>
                </a:lnTo>
                <a:lnTo>
                  <a:pt x="1455342" y="409585"/>
                </a:lnTo>
                <a:lnTo>
                  <a:pt x="1432509" y="369701"/>
                </a:lnTo>
                <a:lnTo>
                  <a:pt x="1407419" y="331349"/>
                </a:lnTo>
                <a:lnTo>
                  <a:pt x="1380163" y="294621"/>
                </a:lnTo>
                <a:lnTo>
                  <a:pt x="1350832" y="259605"/>
                </a:lnTo>
                <a:lnTo>
                  <a:pt x="1319515" y="226394"/>
                </a:lnTo>
                <a:lnTo>
                  <a:pt x="1286304" y="195077"/>
                </a:lnTo>
                <a:lnTo>
                  <a:pt x="1251288" y="165745"/>
                </a:lnTo>
                <a:lnTo>
                  <a:pt x="1214560" y="138488"/>
                </a:lnTo>
                <a:lnTo>
                  <a:pt x="1176208" y="113398"/>
                </a:lnTo>
                <a:lnTo>
                  <a:pt x="1136324" y="90564"/>
                </a:lnTo>
                <a:lnTo>
                  <a:pt x="1094999" y="70077"/>
                </a:lnTo>
                <a:lnTo>
                  <a:pt x="1052322" y="52029"/>
                </a:lnTo>
                <a:lnTo>
                  <a:pt x="1008384" y="36508"/>
                </a:lnTo>
                <a:lnTo>
                  <a:pt x="963276" y="23606"/>
                </a:lnTo>
                <a:lnTo>
                  <a:pt x="917088" y="13414"/>
                </a:lnTo>
                <a:lnTo>
                  <a:pt x="869911" y="6022"/>
                </a:lnTo>
                <a:lnTo>
                  <a:pt x="821835" y="1520"/>
                </a:lnTo>
                <a:lnTo>
                  <a:pt x="77295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" name="Google Shape;70;p9"/>
          <p:cNvSpPr txBox="1"/>
          <p:nvPr/>
        </p:nvSpPr>
        <p:spPr>
          <a:xfrm>
            <a:off x="7952272" y="6758616"/>
            <a:ext cx="869950" cy="8401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4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350">
                <a:solidFill>
                  <a:srgbClr val="39AC58"/>
                </a:solidFill>
                <a:latin typeface="Play"/>
                <a:ea typeface="Play"/>
                <a:cs typeface="Play"/>
                <a:sym typeface="Play"/>
              </a:rPr>
              <a:t>02</a:t>
            </a:r>
            <a:endParaRPr sz="5350">
              <a:latin typeface="Play"/>
              <a:ea typeface="Play"/>
              <a:cs typeface="Play"/>
              <a:sym typeface="Play"/>
            </a:endParaRPr>
          </a:p>
        </p:txBody>
      </p:sp>
      <p:sp>
        <p:nvSpPr>
          <p:cNvPr id="71" name="Google Shape;71;p9"/>
          <p:cNvSpPr/>
          <p:nvPr/>
        </p:nvSpPr>
        <p:spPr>
          <a:xfrm>
            <a:off x="10942434" y="6439110"/>
            <a:ext cx="1546225" cy="1546225"/>
          </a:xfrm>
          <a:custGeom>
            <a:rect b="b" l="l" r="r" t="t"/>
            <a:pathLst>
              <a:path extrusionOk="0" h="1546225" w="1546225">
                <a:moveTo>
                  <a:pt x="772952" y="0"/>
                </a:moveTo>
                <a:lnTo>
                  <a:pt x="724070" y="1520"/>
                </a:lnTo>
                <a:lnTo>
                  <a:pt x="675995" y="6022"/>
                </a:lnTo>
                <a:lnTo>
                  <a:pt x="628819" y="13414"/>
                </a:lnTo>
                <a:lnTo>
                  <a:pt x="582632" y="23606"/>
                </a:lnTo>
                <a:lnTo>
                  <a:pt x="537525" y="36508"/>
                </a:lnTo>
                <a:lnTo>
                  <a:pt x="493587" y="52029"/>
                </a:lnTo>
                <a:lnTo>
                  <a:pt x="450911" y="70077"/>
                </a:lnTo>
                <a:lnTo>
                  <a:pt x="409585" y="90564"/>
                </a:lnTo>
                <a:lnTo>
                  <a:pt x="369701" y="113398"/>
                </a:lnTo>
                <a:lnTo>
                  <a:pt x="331349" y="138488"/>
                </a:lnTo>
                <a:lnTo>
                  <a:pt x="294621" y="165745"/>
                </a:lnTo>
                <a:lnTo>
                  <a:pt x="259605" y="195077"/>
                </a:lnTo>
                <a:lnTo>
                  <a:pt x="226394" y="226394"/>
                </a:lnTo>
                <a:lnTo>
                  <a:pt x="195077" y="259605"/>
                </a:lnTo>
                <a:lnTo>
                  <a:pt x="165745" y="294621"/>
                </a:lnTo>
                <a:lnTo>
                  <a:pt x="138488" y="331349"/>
                </a:lnTo>
                <a:lnTo>
                  <a:pt x="113398" y="369701"/>
                </a:lnTo>
                <a:lnTo>
                  <a:pt x="90564" y="409585"/>
                </a:lnTo>
                <a:lnTo>
                  <a:pt x="70077" y="450911"/>
                </a:lnTo>
                <a:lnTo>
                  <a:pt x="52029" y="493587"/>
                </a:lnTo>
                <a:lnTo>
                  <a:pt x="36508" y="537525"/>
                </a:lnTo>
                <a:lnTo>
                  <a:pt x="23606" y="582632"/>
                </a:lnTo>
                <a:lnTo>
                  <a:pt x="13414" y="628819"/>
                </a:lnTo>
                <a:lnTo>
                  <a:pt x="6022" y="675995"/>
                </a:lnTo>
                <a:lnTo>
                  <a:pt x="1520" y="724070"/>
                </a:lnTo>
                <a:lnTo>
                  <a:pt x="0" y="772952"/>
                </a:lnTo>
                <a:lnTo>
                  <a:pt x="1520" y="821834"/>
                </a:lnTo>
                <a:lnTo>
                  <a:pt x="6022" y="869909"/>
                </a:lnTo>
                <a:lnTo>
                  <a:pt x="13414" y="917084"/>
                </a:lnTo>
                <a:lnTo>
                  <a:pt x="23606" y="963271"/>
                </a:lnTo>
                <a:lnTo>
                  <a:pt x="36508" y="1008379"/>
                </a:lnTo>
                <a:lnTo>
                  <a:pt x="52029" y="1052316"/>
                </a:lnTo>
                <a:lnTo>
                  <a:pt x="70077" y="1094993"/>
                </a:lnTo>
                <a:lnTo>
                  <a:pt x="90564" y="1136319"/>
                </a:lnTo>
                <a:lnTo>
                  <a:pt x="113398" y="1176203"/>
                </a:lnTo>
                <a:lnTo>
                  <a:pt x="138488" y="1214554"/>
                </a:lnTo>
                <a:lnTo>
                  <a:pt x="165745" y="1251283"/>
                </a:lnTo>
                <a:lnTo>
                  <a:pt x="195077" y="1286299"/>
                </a:lnTo>
                <a:lnTo>
                  <a:pt x="226394" y="1319510"/>
                </a:lnTo>
                <a:lnTo>
                  <a:pt x="259605" y="1350827"/>
                </a:lnTo>
                <a:lnTo>
                  <a:pt x="294621" y="1380159"/>
                </a:lnTo>
                <a:lnTo>
                  <a:pt x="331349" y="1407416"/>
                </a:lnTo>
                <a:lnTo>
                  <a:pt x="369701" y="1432506"/>
                </a:lnTo>
                <a:lnTo>
                  <a:pt x="409585" y="1455340"/>
                </a:lnTo>
                <a:lnTo>
                  <a:pt x="450911" y="1475826"/>
                </a:lnTo>
                <a:lnTo>
                  <a:pt x="493587" y="1493875"/>
                </a:lnTo>
                <a:lnTo>
                  <a:pt x="537525" y="1509396"/>
                </a:lnTo>
                <a:lnTo>
                  <a:pt x="582632" y="1522297"/>
                </a:lnTo>
                <a:lnTo>
                  <a:pt x="628819" y="1532490"/>
                </a:lnTo>
                <a:lnTo>
                  <a:pt x="675995" y="1539882"/>
                </a:lnTo>
                <a:lnTo>
                  <a:pt x="724070" y="1544384"/>
                </a:lnTo>
                <a:lnTo>
                  <a:pt x="772952" y="1545904"/>
                </a:lnTo>
                <a:lnTo>
                  <a:pt x="821835" y="1544384"/>
                </a:lnTo>
                <a:lnTo>
                  <a:pt x="869911" y="1539882"/>
                </a:lnTo>
                <a:lnTo>
                  <a:pt x="917088" y="1532490"/>
                </a:lnTo>
                <a:lnTo>
                  <a:pt x="963276" y="1522297"/>
                </a:lnTo>
                <a:lnTo>
                  <a:pt x="1008384" y="1509396"/>
                </a:lnTo>
                <a:lnTo>
                  <a:pt x="1052322" y="1493875"/>
                </a:lnTo>
                <a:lnTo>
                  <a:pt x="1094999" y="1475826"/>
                </a:lnTo>
                <a:lnTo>
                  <a:pt x="1136324" y="1455340"/>
                </a:lnTo>
                <a:lnTo>
                  <a:pt x="1176208" y="1432506"/>
                </a:lnTo>
                <a:lnTo>
                  <a:pt x="1214560" y="1407416"/>
                </a:lnTo>
                <a:lnTo>
                  <a:pt x="1251288" y="1380159"/>
                </a:lnTo>
                <a:lnTo>
                  <a:pt x="1286304" y="1350827"/>
                </a:lnTo>
                <a:lnTo>
                  <a:pt x="1319515" y="1319510"/>
                </a:lnTo>
                <a:lnTo>
                  <a:pt x="1350832" y="1286299"/>
                </a:lnTo>
                <a:lnTo>
                  <a:pt x="1380163" y="1251283"/>
                </a:lnTo>
                <a:lnTo>
                  <a:pt x="1407419" y="1214554"/>
                </a:lnTo>
                <a:lnTo>
                  <a:pt x="1432509" y="1176203"/>
                </a:lnTo>
                <a:lnTo>
                  <a:pt x="1455342" y="1136319"/>
                </a:lnTo>
                <a:lnTo>
                  <a:pt x="1475828" y="1094993"/>
                </a:lnTo>
                <a:lnTo>
                  <a:pt x="1493877" y="1052316"/>
                </a:lnTo>
                <a:lnTo>
                  <a:pt x="1509397" y="1008379"/>
                </a:lnTo>
                <a:lnTo>
                  <a:pt x="1522298" y="963271"/>
                </a:lnTo>
                <a:lnTo>
                  <a:pt x="1532490" y="917084"/>
                </a:lnTo>
                <a:lnTo>
                  <a:pt x="1539882" y="869909"/>
                </a:lnTo>
                <a:lnTo>
                  <a:pt x="1544384" y="821834"/>
                </a:lnTo>
                <a:lnTo>
                  <a:pt x="1545904" y="772952"/>
                </a:lnTo>
                <a:lnTo>
                  <a:pt x="1544384" y="724070"/>
                </a:lnTo>
                <a:lnTo>
                  <a:pt x="1539882" y="675995"/>
                </a:lnTo>
                <a:lnTo>
                  <a:pt x="1532490" y="628819"/>
                </a:lnTo>
                <a:lnTo>
                  <a:pt x="1522298" y="582632"/>
                </a:lnTo>
                <a:lnTo>
                  <a:pt x="1509397" y="537525"/>
                </a:lnTo>
                <a:lnTo>
                  <a:pt x="1493877" y="493587"/>
                </a:lnTo>
                <a:lnTo>
                  <a:pt x="1475828" y="450911"/>
                </a:lnTo>
                <a:lnTo>
                  <a:pt x="1455342" y="409585"/>
                </a:lnTo>
                <a:lnTo>
                  <a:pt x="1432509" y="369701"/>
                </a:lnTo>
                <a:lnTo>
                  <a:pt x="1407419" y="331349"/>
                </a:lnTo>
                <a:lnTo>
                  <a:pt x="1380163" y="294621"/>
                </a:lnTo>
                <a:lnTo>
                  <a:pt x="1350832" y="259605"/>
                </a:lnTo>
                <a:lnTo>
                  <a:pt x="1319515" y="226394"/>
                </a:lnTo>
                <a:lnTo>
                  <a:pt x="1286304" y="195077"/>
                </a:lnTo>
                <a:lnTo>
                  <a:pt x="1251288" y="165745"/>
                </a:lnTo>
                <a:lnTo>
                  <a:pt x="1214560" y="138488"/>
                </a:lnTo>
                <a:lnTo>
                  <a:pt x="1176208" y="113398"/>
                </a:lnTo>
                <a:lnTo>
                  <a:pt x="1136324" y="90564"/>
                </a:lnTo>
                <a:lnTo>
                  <a:pt x="1094999" y="70077"/>
                </a:lnTo>
                <a:lnTo>
                  <a:pt x="1052322" y="52029"/>
                </a:lnTo>
                <a:lnTo>
                  <a:pt x="1008384" y="36508"/>
                </a:lnTo>
                <a:lnTo>
                  <a:pt x="963276" y="23606"/>
                </a:lnTo>
                <a:lnTo>
                  <a:pt x="917088" y="13414"/>
                </a:lnTo>
                <a:lnTo>
                  <a:pt x="869911" y="6022"/>
                </a:lnTo>
                <a:lnTo>
                  <a:pt x="821835" y="1520"/>
                </a:lnTo>
                <a:lnTo>
                  <a:pt x="77295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Google Shape;72;p9"/>
          <p:cNvSpPr txBox="1"/>
          <p:nvPr/>
        </p:nvSpPr>
        <p:spPr>
          <a:xfrm>
            <a:off x="11262051" y="6758616"/>
            <a:ext cx="906780" cy="8401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4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350">
                <a:solidFill>
                  <a:srgbClr val="0166FF"/>
                </a:solidFill>
                <a:latin typeface="Play"/>
                <a:ea typeface="Play"/>
                <a:cs typeface="Play"/>
                <a:sym typeface="Play"/>
              </a:rPr>
              <a:t>04</a:t>
            </a:r>
            <a:endParaRPr sz="5350">
              <a:latin typeface="Play"/>
              <a:ea typeface="Play"/>
              <a:cs typeface="Play"/>
              <a:sym typeface="Play"/>
            </a:endParaRPr>
          </a:p>
        </p:txBody>
      </p:sp>
      <p:sp>
        <p:nvSpPr>
          <p:cNvPr id="73" name="Google Shape;73;p9"/>
          <p:cNvSpPr txBox="1"/>
          <p:nvPr/>
        </p:nvSpPr>
        <p:spPr>
          <a:xfrm>
            <a:off x="13875332" y="6622365"/>
            <a:ext cx="5370195" cy="23507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794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950">
                <a:solidFill>
                  <a:srgbClr val="101625"/>
                </a:solidFill>
                <a:latin typeface="Trebuchet MS"/>
                <a:ea typeface="Trebuchet MS"/>
                <a:cs typeface="Trebuchet MS"/>
                <a:sym typeface="Trebuchet MS"/>
              </a:rPr>
              <a:t>Business strategy</a:t>
            </a:r>
            <a:endParaRPr sz="295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12700" marR="5080" rtl="0" algn="l">
              <a:lnSpc>
                <a:spcPct val="126800"/>
              </a:lnSpc>
              <a:spcBef>
                <a:spcPts val="790"/>
              </a:spcBef>
              <a:spcAft>
                <a:spcPts val="0"/>
              </a:spcAft>
              <a:buNone/>
            </a:pPr>
            <a:r>
              <a:rPr lang="en-US" sz="1950">
                <a:solidFill>
                  <a:srgbClr val="101625"/>
                </a:solidFill>
                <a:latin typeface="Trebuchet MS"/>
                <a:ea typeface="Trebuchet MS"/>
                <a:cs typeface="Trebuchet MS"/>
                <a:sym typeface="Trebuchet MS"/>
              </a:rPr>
              <a:t>Lorem ipsum dolor sit amet, consectetur adipiscing elit, sed do eiusmod tempor incididunt ut labore et dolore magna aliqua. Ut enim ad minim veniam, quis</a:t>
            </a:r>
            <a:endParaRPr sz="195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74" name="Google Shape;74;p9"/>
          <p:cNvSpPr txBox="1"/>
          <p:nvPr/>
        </p:nvSpPr>
        <p:spPr>
          <a:xfrm>
            <a:off x="872315" y="6622365"/>
            <a:ext cx="5370300" cy="22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79400">
            <a:sp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950">
                <a:solidFill>
                  <a:srgbClr val="101625"/>
                </a:solidFill>
                <a:latin typeface="Trebuchet MS"/>
                <a:ea typeface="Trebuchet MS"/>
                <a:cs typeface="Trebuchet MS"/>
                <a:sym typeface="Trebuchet MS"/>
              </a:rPr>
              <a:t>Busines</a:t>
            </a:r>
            <a:r>
              <a:rPr b="1" lang="en-US" sz="2950">
                <a:solidFill>
                  <a:srgbClr val="101625"/>
                </a:solidFill>
                <a:latin typeface="Trebuchet MS"/>
                <a:ea typeface="Trebuchet MS"/>
                <a:cs typeface="Trebuchet MS"/>
                <a:sym typeface="Trebuchet MS"/>
              </a:rPr>
              <a:t>s </a:t>
            </a:r>
            <a:r>
              <a:rPr b="1" lang="en-US" sz="2950">
                <a:solidFill>
                  <a:srgbClr val="101625"/>
                </a:solidFill>
                <a:latin typeface="Trebuchet MS"/>
                <a:ea typeface="Trebuchet MS"/>
                <a:cs typeface="Trebuchet MS"/>
                <a:sym typeface="Trebuchet MS"/>
              </a:rPr>
              <a:t>strategy</a:t>
            </a:r>
            <a:endParaRPr sz="295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1115" lvl="0" marL="43180" marR="5080" rtl="0" algn="r">
              <a:lnSpc>
                <a:spcPct val="126800"/>
              </a:lnSpc>
              <a:spcBef>
                <a:spcPts val="790"/>
              </a:spcBef>
              <a:spcAft>
                <a:spcPts val="0"/>
              </a:spcAft>
              <a:buNone/>
            </a:pPr>
            <a:r>
              <a:rPr lang="en-US" sz="1950">
                <a:solidFill>
                  <a:srgbClr val="101625"/>
                </a:solidFill>
                <a:latin typeface="Trebuchet MS"/>
                <a:ea typeface="Trebuchet MS"/>
                <a:cs typeface="Trebuchet MS"/>
                <a:sym typeface="Trebuchet MS"/>
              </a:rPr>
              <a:t>Lorem ipsum dolor sit amet, consectetur adipiscing elit, sed do eiusmod tempor incididunt ut labore et dolore magna aliqua. Ut enim ad minim veniam,</a:t>
            </a:r>
            <a:r>
              <a:rPr lang="en-US" sz="1950"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1950">
                <a:solidFill>
                  <a:srgbClr val="101625"/>
                </a:solidFill>
                <a:latin typeface="Trebuchet MS"/>
                <a:ea typeface="Trebuchet MS"/>
                <a:cs typeface="Trebuchet MS"/>
                <a:sym typeface="Trebuchet MS"/>
              </a:rPr>
              <a:t>quis</a:t>
            </a:r>
            <a:endParaRPr sz="195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75" name="Google Shape;75;p9"/>
          <p:cNvSpPr txBox="1"/>
          <p:nvPr>
            <p:ph type="title"/>
          </p:nvPr>
        </p:nvSpPr>
        <p:spPr>
          <a:xfrm>
            <a:off x="8705489" y="663972"/>
            <a:ext cx="9278503" cy="1595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593500">
            <a:spAutoFit/>
          </a:bodyPr>
          <a:lstStyle/>
          <a:p>
            <a:pPr indent="0" lvl="0" marL="37211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FFFF"/>
                </a:solidFill>
              </a:rPr>
              <a:t>TITLE</a:t>
            </a:r>
            <a:endParaRPr/>
          </a:p>
        </p:txBody>
      </p:sp>
      <p:sp>
        <p:nvSpPr>
          <p:cNvPr id="76" name="Google Shape;76;p9"/>
          <p:cNvSpPr txBox="1"/>
          <p:nvPr/>
        </p:nvSpPr>
        <p:spPr>
          <a:xfrm>
            <a:off x="858540" y="3205353"/>
            <a:ext cx="5370300" cy="22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79400">
            <a:sp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950">
                <a:solidFill>
                  <a:srgbClr val="101625"/>
                </a:solidFill>
                <a:latin typeface="Trebuchet MS"/>
                <a:ea typeface="Trebuchet MS"/>
                <a:cs typeface="Trebuchet MS"/>
                <a:sym typeface="Trebuchet MS"/>
              </a:rPr>
              <a:t>Business strategy</a:t>
            </a:r>
            <a:endParaRPr sz="295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1115" lvl="0" marL="43180" marR="5080" rtl="0" algn="r">
              <a:lnSpc>
                <a:spcPct val="126800"/>
              </a:lnSpc>
              <a:spcBef>
                <a:spcPts val="790"/>
              </a:spcBef>
              <a:spcAft>
                <a:spcPts val="0"/>
              </a:spcAft>
              <a:buNone/>
            </a:pPr>
            <a:r>
              <a:rPr lang="en-US" sz="1950">
                <a:solidFill>
                  <a:srgbClr val="101625"/>
                </a:solidFill>
                <a:latin typeface="Trebuchet MS"/>
                <a:ea typeface="Trebuchet MS"/>
                <a:cs typeface="Trebuchet MS"/>
                <a:sym typeface="Trebuchet MS"/>
              </a:rPr>
              <a:t>Lorem ipsum dolor sit amet, consectetur adipiscing elit, sed do eiusmod tempor incididunt ut labore et dolore magna aliqua. Ut enim ad minim veniam,</a:t>
            </a:r>
            <a:r>
              <a:rPr lang="en-US" sz="1950"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1950">
                <a:solidFill>
                  <a:srgbClr val="101625"/>
                </a:solidFill>
                <a:latin typeface="Trebuchet MS"/>
                <a:ea typeface="Trebuchet MS"/>
                <a:cs typeface="Trebuchet MS"/>
                <a:sym typeface="Trebuchet MS"/>
              </a:rPr>
              <a:t>quis</a:t>
            </a:r>
            <a:endParaRPr sz="1950"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" name="Google Shape;81;p10"/>
          <p:cNvGrpSpPr/>
          <p:nvPr/>
        </p:nvGrpSpPr>
        <p:grpSpPr>
          <a:xfrm>
            <a:off x="0" y="0"/>
            <a:ext cx="20104099" cy="11307550"/>
            <a:chOff x="0" y="0"/>
            <a:chExt cx="20104099" cy="11307550"/>
          </a:xfrm>
        </p:grpSpPr>
        <p:sp>
          <p:nvSpPr>
            <p:cNvPr id="82" name="Google Shape;82;p10"/>
            <p:cNvSpPr/>
            <p:nvPr/>
          </p:nvSpPr>
          <p:spPr>
            <a:xfrm>
              <a:off x="0" y="0"/>
              <a:ext cx="2022475" cy="749935"/>
            </a:xfrm>
            <a:custGeom>
              <a:rect b="b" l="l" r="r" t="t"/>
              <a:pathLst>
                <a:path extrusionOk="0" h="749935" w="2022475">
                  <a:moveTo>
                    <a:pt x="2022472" y="0"/>
                  </a:moveTo>
                  <a:lnTo>
                    <a:pt x="418919" y="0"/>
                  </a:lnTo>
                  <a:lnTo>
                    <a:pt x="418919" y="879"/>
                  </a:lnTo>
                  <a:lnTo>
                    <a:pt x="0" y="879"/>
                  </a:lnTo>
                  <a:lnTo>
                    <a:pt x="0" y="749631"/>
                  </a:lnTo>
                  <a:lnTo>
                    <a:pt x="1109495" y="749631"/>
                  </a:lnTo>
                  <a:lnTo>
                    <a:pt x="1157084" y="746540"/>
                  </a:lnTo>
                  <a:lnTo>
                    <a:pt x="1203472" y="737424"/>
                  </a:lnTo>
                  <a:lnTo>
                    <a:pt x="1248087" y="722522"/>
                  </a:lnTo>
                  <a:lnTo>
                    <a:pt x="1290357" y="702070"/>
                  </a:lnTo>
                  <a:lnTo>
                    <a:pt x="1329709" y="676306"/>
                  </a:lnTo>
                  <a:lnTo>
                    <a:pt x="1365570" y="645467"/>
                  </a:lnTo>
                  <a:lnTo>
                    <a:pt x="2022472" y="0"/>
                  </a:lnTo>
                  <a:close/>
                </a:path>
              </a:pathLst>
            </a:custGeom>
            <a:solidFill>
              <a:srgbClr val="0166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83" name="Google Shape;83;p10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0" y="0"/>
              <a:ext cx="20104099" cy="1130755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4" name="Google Shape;84;p10"/>
          <p:cNvSpPr txBox="1"/>
          <p:nvPr>
            <p:ph type="title"/>
          </p:nvPr>
        </p:nvSpPr>
        <p:spPr>
          <a:xfrm>
            <a:off x="8705489" y="663972"/>
            <a:ext cx="9278503" cy="1595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82575">
            <a:spAutoFit/>
          </a:bodyPr>
          <a:lstStyle/>
          <a:p>
            <a:pPr indent="0" lvl="0" marL="376999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INFOGRAPHICS</a:t>
            </a:r>
            <a:endParaRPr/>
          </a:p>
        </p:txBody>
      </p:sp>
      <p:sp>
        <p:nvSpPr>
          <p:cNvPr id="85" name="Google Shape;85;p10"/>
          <p:cNvSpPr txBox="1"/>
          <p:nvPr/>
        </p:nvSpPr>
        <p:spPr>
          <a:xfrm>
            <a:off x="14519862" y="2526928"/>
            <a:ext cx="3467100" cy="7797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91425">
            <a:spAutoFit/>
          </a:bodyPr>
          <a:lstStyle/>
          <a:p>
            <a:pPr indent="0" lvl="0" marL="0" marR="508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50">
                <a:solidFill>
                  <a:srgbClr val="101625"/>
                </a:solidFill>
                <a:latin typeface="Trebuchet MS"/>
                <a:ea typeface="Trebuchet MS"/>
                <a:cs typeface="Trebuchet MS"/>
                <a:sym typeface="Trebuchet MS"/>
              </a:rPr>
              <a:t>Lorem ipsum dolor sit amet, con-</a:t>
            </a:r>
            <a:endParaRPr sz="195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5080" rtl="0" algn="r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None/>
            </a:pPr>
            <a:r>
              <a:rPr lang="en-US" sz="1950">
                <a:solidFill>
                  <a:srgbClr val="101625"/>
                </a:solidFill>
                <a:latin typeface="Trebuchet MS"/>
                <a:ea typeface="Trebuchet MS"/>
                <a:cs typeface="Trebuchet MS"/>
                <a:sym typeface="Trebuchet MS"/>
              </a:rPr>
              <a:t>sectetur adipiscing elit</a:t>
            </a:r>
            <a:endParaRPr sz="195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86" name="Google Shape;86;p10"/>
          <p:cNvSpPr txBox="1"/>
          <p:nvPr/>
        </p:nvSpPr>
        <p:spPr>
          <a:xfrm>
            <a:off x="2364672" y="1539063"/>
            <a:ext cx="3467100" cy="7797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5080" rtl="0" algn="l">
              <a:lnSpc>
                <a:spcPct val="1268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50">
                <a:solidFill>
                  <a:srgbClr val="101625"/>
                </a:solidFill>
                <a:latin typeface="Trebuchet MS"/>
                <a:ea typeface="Trebuchet MS"/>
                <a:cs typeface="Trebuchet MS"/>
                <a:sym typeface="Trebuchet MS"/>
              </a:rPr>
              <a:t>Lorem ipsum dolor sit amet, con- sectetur adipiscing elit</a:t>
            </a:r>
            <a:endParaRPr sz="195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grpSp>
        <p:nvGrpSpPr>
          <p:cNvPr id="87" name="Google Shape;87;p10"/>
          <p:cNvGrpSpPr/>
          <p:nvPr/>
        </p:nvGrpSpPr>
        <p:grpSpPr>
          <a:xfrm>
            <a:off x="1683588" y="1708105"/>
            <a:ext cx="16737043" cy="8088901"/>
            <a:chOff x="1683588" y="1708105"/>
            <a:chExt cx="16737043" cy="8088901"/>
          </a:xfrm>
        </p:grpSpPr>
        <p:sp>
          <p:nvSpPr>
            <p:cNvPr id="88" name="Google Shape;88;p10"/>
            <p:cNvSpPr/>
            <p:nvPr/>
          </p:nvSpPr>
          <p:spPr>
            <a:xfrm>
              <a:off x="1683588" y="1708105"/>
              <a:ext cx="339090" cy="7509509"/>
            </a:xfrm>
            <a:custGeom>
              <a:rect b="b" l="l" r="r" t="t"/>
              <a:pathLst>
                <a:path extrusionOk="0" h="7509509" w="339089">
                  <a:moveTo>
                    <a:pt x="102654" y="3271685"/>
                  </a:moveTo>
                  <a:lnTo>
                    <a:pt x="381" y="3271685"/>
                  </a:lnTo>
                  <a:lnTo>
                    <a:pt x="381" y="7509129"/>
                  </a:lnTo>
                  <a:lnTo>
                    <a:pt x="102654" y="7509129"/>
                  </a:lnTo>
                  <a:lnTo>
                    <a:pt x="102654" y="3271685"/>
                  </a:lnTo>
                  <a:close/>
                </a:path>
                <a:path extrusionOk="0" h="7509509" w="339089">
                  <a:moveTo>
                    <a:pt x="338874" y="169367"/>
                  </a:moveTo>
                  <a:lnTo>
                    <a:pt x="325564" y="103466"/>
                  </a:lnTo>
                  <a:lnTo>
                    <a:pt x="289242" y="49631"/>
                  </a:lnTo>
                  <a:lnTo>
                    <a:pt x="235394" y="13309"/>
                  </a:lnTo>
                  <a:lnTo>
                    <a:pt x="169379" y="0"/>
                  </a:lnTo>
                  <a:lnTo>
                    <a:pt x="124371" y="6045"/>
                  </a:lnTo>
                  <a:lnTo>
                    <a:pt x="83908" y="23139"/>
                  </a:lnTo>
                  <a:lnTo>
                    <a:pt x="49631" y="49631"/>
                  </a:lnTo>
                  <a:lnTo>
                    <a:pt x="23139" y="83908"/>
                  </a:lnTo>
                  <a:lnTo>
                    <a:pt x="6057" y="124371"/>
                  </a:lnTo>
                  <a:lnTo>
                    <a:pt x="0" y="169367"/>
                  </a:lnTo>
                  <a:lnTo>
                    <a:pt x="3441" y="203504"/>
                  </a:lnTo>
                  <a:lnTo>
                    <a:pt x="28943" y="264147"/>
                  </a:lnTo>
                  <a:lnTo>
                    <a:pt x="74701" y="309930"/>
                  </a:lnTo>
                  <a:lnTo>
                    <a:pt x="135255" y="335432"/>
                  </a:lnTo>
                  <a:lnTo>
                    <a:pt x="169379" y="338874"/>
                  </a:lnTo>
                  <a:lnTo>
                    <a:pt x="203568" y="335432"/>
                  </a:lnTo>
                  <a:lnTo>
                    <a:pt x="264172" y="309930"/>
                  </a:lnTo>
                  <a:lnTo>
                    <a:pt x="309930" y="264147"/>
                  </a:lnTo>
                  <a:lnTo>
                    <a:pt x="335432" y="203504"/>
                  </a:lnTo>
                  <a:lnTo>
                    <a:pt x="338874" y="169367"/>
                  </a:lnTo>
                  <a:close/>
                </a:path>
              </a:pathLst>
            </a:custGeom>
            <a:solidFill>
              <a:srgbClr val="0166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" name="Google Shape;89;p10"/>
            <p:cNvSpPr/>
            <p:nvPr/>
          </p:nvSpPr>
          <p:spPr>
            <a:xfrm>
              <a:off x="1990557" y="5638069"/>
              <a:ext cx="102235" cy="3579495"/>
            </a:xfrm>
            <a:custGeom>
              <a:rect b="b" l="l" r="r" t="t"/>
              <a:pathLst>
                <a:path extrusionOk="0" h="3579495" w="102235">
                  <a:moveTo>
                    <a:pt x="102153" y="0"/>
                  </a:moveTo>
                  <a:lnTo>
                    <a:pt x="0" y="0"/>
                  </a:lnTo>
                  <a:lnTo>
                    <a:pt x="0" y="3579158"/>
                  </a:lnTo>
                  <a:lnTo>
                    <a:pt x="102153" y="3579158"/>
                  </a:lnTo>
                  <a:lnTo>
                    <a:pt x="102153" y="0"/>
                  </a:lnTo>
                  <a:close/>
                </a:path>
              </a:pathLst>
            </a:custGeom>
            <a:solidFill>
              <a:srgbClr val="39AC58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" name="Google Shape;90;p10"/>
            <p:cNvSpPr/>
            <p:nvPr/>
          </p:nvSpPr>
          <p:spPr>
            <a:xfrm>
              <a:off x="2297019" y="6432683"/>
              <a:ext cx="102870" cy="2785110"/>
            </a:xfrm>
            <a:custGeom>
              <a:rect b="b" l="l" r="r" t="t"/>
              <a:pathLst>
                <a:path extrusionOk="0" h="2785109" w="102869">
                  <a:moveTo>
                    <a:pt x="102279" y="0"/>
                  </a:moveTo>
                  <a:lnTo>
                    <a:pt x="0" y="0"/>
                  </a:lnTo>
                  <a:lnTo>
                    <a:pt x="0" y="2784543"/>
                  </a:lnTo>
                  <a:lnTo>
                    <a:pt x="102279" y="2784543"/>
                  </a:lnTo>
                  <a:lnTo>
                    <a:pt x="102279" y="0"/>
                  </a:lnTo>
                  <a:close/>
                </a:path>
              </a:pathLst>
            </a:custGeom>
            <a:solidFill>
              <a:srgbClr val="0166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" name="Google Shape;91;p10"/>
            <p:cNvSpPr/>
            <p:nvPr/>
          </p:nvSpPr>
          <p:spPr>
            <a:xfrm>
              <a:off x="2603606" y="5513297"/>
              <a:ext cx="102235" cy="3703954"/>
            </a:xfrm>
            <a:custGeom>
              <a:rect b="b" l="l" r="r" t="t"/>
              <a:pathLst>
                <a:path extrusionOk="0" h="3703954" w="102235">
                  <a:moveTo>
                    <a:pt x="102153" y="0"/>
                  </a:moveTo>
                  <a:lnTo>
                    <a:pt x="0" y="0"/>
                  </a:lnTo>
                  <a:lnTo>
                    <a:pt x="0" y="3703929"/>
                  </a:lnTo>
                  <a:lnTo>
                    <a:pt x="102153" y="3703929"/>
                  </a:lnTo>
                  <a:lnTo>
                    <a:pt x="102153" y="0"/>
                  </a:lnTo>
                  <a:close/>
                </a:path>
              </a:pathLst>
            </a:custGeom>
            <a:solidFill>
              <a:srgbClr val="39AC58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" name="Google Shape;92;p10"/>
            <p:cNvSpPr/>
            <p:nvPr/>
          </p:nvSpPr>
          <p:spPr>
            <a:xfrm>
              <a:off x="2910065" y="4979790"/>
              <a:ext cx="1958975" cy="4237990"/>
            </a:xfrm>
            <a:custGeom>
              <a:rect b="b" l="l" r="r" t="t"/>
              <a:pathLst>
                <a:path extrusionOk="0" h="4237990" w="1958975">
                  <a:moveTo>
                    <a:pt x="102273" y="2111184"/>
                  </a:moveTo>
                  <a:lnTo>
                    <a:pt x="0" y="2111184"/>
                  </a:lnTo>
                  <a:lnTo>
                    <a:pt x="0" y="4237444"/>
                  </a:lnTo>
                  <a:lnTo>
                    <a:pt x="102273" y="4237444"/>
                  </a:lnTo>
                  <a:lnTo>
                    <a:pt x="102273" y="2111184"/>
                  </a:lnTo>
                  <a:close/>
                </a:path>
                <a:path extrusionOk="0" h="4237990" w="1958975">
                  <a:moveTo>
                    <a:pt x="1958644" y="0"/>
                  </a:moveTo>
                  <a:lnTo>
                    <a:pt x="1856359" y="0"/>
                  </a:lnTo>
                  <a:lnTo>
                    <a:pt x="1856359" y="4237444"/>
                  </a:lnTo>
                  <a:lnTo>
                    <a:pt x="1958644" y="4237444"/>
                  </a:lnTo>
                  <a:lnTo>
                    <a:pt x="1958644" y="0"/>
                  </a:lnTo>
                  <a:close/>
                </a:path>
              </a:pathLst>
            </a:custGeom>
            <a:solidFill>
              <a:srgbClr val="0166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" name="Google Shape;93;p10"/>
            <p:cNvSpPr/>
            <p:nvPr/>
          </p:nvSpPr>
          <p:spPr>
            <a:xfrm>
              <a:off x="5073018" y="5638069"/>
              <a:ext cx="102235" cy="3579495"/>
            </a:xfrm>
            <a:custGeom>
              <a:rect b="b" l="l" r="r" t="t"/>
              <a:pathLst>
                <a:path extrusionOk="0" h="3579495" w="102235">
                  <a:moveTo>
                    <a:pt x="102153" y="0"/>
                  </a:moveTo>
                  <a:lnTo>
                    <a:pt x="0" y="0"/>
                  </a:lnTo>
                  <a:lnTo>
                    <a:pt x="0" y="3579158"/>
                  </a:lnTo>
                  <a:lnTo>
                    <a:pt x="102153" y="3579158"/>
                  </a:lnTo>
                  <a:lnTo>
                    <a:pt x="102153" y="0"/>
                  </a:lnTo>
                  <a:close/>
                </a:path>
              </a:pathLst>
            </a:custGeom>
            <a:solidFill>
              <a:srgbClr val="39AC58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p10"/>
            <p:cNvSpPr/>
            <p:nvPr/>
          </p:nvSpPr>
          <p:spPr>
            <a:xfrm>
              <a:off x="5379480" y="6432683"/>
              <a:ext cx="102870" cy="2785110"/>
            </a:xfrm>
            <a:custGeom>
              <a:rect b="b" l="l" r="r" t="t"/>
              <a:pathLst>
                <a:path extrusionOk="0" h="2785109" w="102870">
                  <a:moveTo>
                    <a:pt x="102279" y="0"/>
                  </a:moveTo>
                  <a:lnTo>
                    <a:pt x="0" y="0"/>
                  </a:lnTo>
                  <a:lnTo>
                    <a:pt x="0" y="2784543"/>
                  </a:lnTo>
                  <a:lnTo>
                    <a:pt x="102279" y="2784543"/>
                  </a:lnTo>
                  <a:lnTo>
                    <a:pt x="102279" y="0"/>
                  </a:lnTo>
                  <a:close/>
                </a:path>
              </a:pathLst>
            </a:custGeom>
            <a:solidFill>
              <a:srgbClr val="0166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" name="Google Shape;95;p10"/>
            <p:cNvSpPr/>
            <p:nvPr/>
          </p:nvSpPr>
          <p:spPr>
            <a:xfrm>
              <a:off x="5686067" y="5513297"/>
              <a:ext cx="102235" cy="3703954"/>
            </a:xfrm>
            <a:custGeom>
              <a:rect b="b" l="l" r="r" t="t"/>
              <a:pathLst>
                <a:path extrusionOk="0" h="3703954" w="102235">
                  <a:moveTo>
                    <a:pt x="102153" y="0"/>
                  </a:moveTo>
                  <a:lnTo>
                    <a:pt x="0" y="0"/>
                  </a:lnTo>
                  <a:lnTo>
                    <a:pt x="0" y="3703929"/>
                  </a:lnTo>
                  <a:lnTo>
                    <a:pt x="102153" y="3703929"/>
                  </a:lnTo>
                  <a:lnTo>
                    <a:pt x="102153" y="0"/>
                  </a:lnTo>
                  <a:close/>
                </a:path>
              </a:pathLst>
            </a:custGeom>
            <a:solidFill>
              <a:srgbClr val="39AC58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" name="Google Shape;96;p10"/>
            <p:cNvSpPr/>
            <p:nvPr/>
          </p:nvSpPr>
          <p:spPr>
            <a:xfrm>
              <a:off x="5992529" y="7090967"/>
              <a:ext cx="102870" cy="2126615"/>
            </a:xfrm>
            <a:custGeom>
              <a:rect b="b" l="l" r="r" t="t"/>
              <a:pathLst>
                <a:path extrusionOk="0" h="2126615" w="102870">
                  <a:moveTo>
                    <a:pt x="102279" y="0"/>
                  </a:moveTo>
                  <a:lnTo>
                    <a:pt x="0" y="0"/>
                  </a:lnTo>
                  <a:lnTo>
                    <a:pt x="0" y="2126259"/>
                  </a:lnTo>
                  <a:lnTo>
                    <a:pt x="102279" y="2126259"/>
                  </a:lnTo>
                  <a:lnTo>
                    <a:pt x="102279" y="0"/>
                  </a:lnTo>
                  <a:close/>
                </a:path>
              </a:pathLst>
            </a:custGeom>
            <a:solidFill>
              <a:srgbClr val="0166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" name="Google Shape;97;p10"/>
            <p:cNvSpPr/>
            <p:nvPr/>
          </p:nvSpPr>
          <p:spPr>
            <a:xfrm>
              <a:off x="14624602" y="5852678"/>
              <a:ext cx="3796029" cy="3784600"/>
            </a:xfrm>
            <a:custGeom>
              <a:rect b="b" l="l" r="r" t="t"/>
              <a:pathLst>
                <a:path extrusionOk="0" h="3784600" w="3796030">
                  <a:moveTo>
                    <a:pt x="1703749" y="3771899"/>
                  </a:moveTo>
                  <a:lnTo>
                    <a:pt x="1653762" y="3771899"/>
                  </a:lnTo>
                  <a:lnTo>
                    <a:pt x="1702195" y="3784599"/>
                  </a:lnTo>
                  <a:lnTo>
                    <a:pt x="1750278" y="3784599"/>
                  </a:lnTo>
                  <a:lnTo>
                    <a:pt x="1703749" y="3771899"/>
                  </a:lnTo>
                  <a:close/>
                </a:path>
                <a:path extrusionOk="0" h="3784600" w="3796030">
                  <a:moveTo>
                    <a:pt x="2142142" y="3771899"/>
                  </a:moveTo>
                  <a:lnTo>
                    <a:pt x="2076734" y="3771899"/>
                  </a:lnTo>
                  <a:lnTo>
                    <a:pt x="2030177" y="3784599"/>
                  </a:lnTo>
                  <a:lnTo>
                    <a:pt x="2093709" y="3784599"/>
                  </a:lnTo>
                  <a:lnTo>
                    <a:pt x="2142142" y="3771899"/>
                  </a:lnTo>
                  <a:close/>
                </a:path>
                <a:path extrusionOk="0" h="3784600" w="3796030">
                  <a:moveTo>
                    <a:pt x="794737" y="3435828"/>
                  </a:moveTo>
                  <a:lnTo>
                    <a:pt x="828574" y="3467099"/>
                  </a:lnTo>
                  <a:lnTo>
                    <a:pt x="870528" y="3492499"/>
                  </a:lnTo>
                  <a:lnTo>
                    <a:pt x="956582" y="3543299"/>
                  </a:lnTo>
                  <a:lnTo>
                    <a:pt x="1045429" y="3594099"/>
                  </a:lnTo>
                  <a:lnTo>
                    <a:pt x="1090873" y="3606799"/>
                  </a:lnTo>
                  <a:lnTo>
                    <a:pt x="1183754" y="3657599"/>
                  </a:lnTo>
                  <a:lnTo>
                    <a:pt x="1321696" y="3695699"/>
                  </a:lnTo>
                  <a:lnTo>
                    <a:pt x="1368306" y="3721099"/>
                  </a:lnTo>
                  <a:lnTo>
                    <a:pt x="1462401" y="3746499"/>
                  </a:lnTo>
                  <a:lnTo>
                    <a:pt x="1509862" y="3746499"/>
                  </a:lnTo>
                  <a:lnTo>
                    <a:pt x="1605554" y="3771899"/>
                  </a:lnTo>
                  <a:lnTo>
                    <a:pt x="1657315" y="3771899"/>
                  </a:lnTo>
                  <a:lnTo>
                    <a:pt x="1611001" y="3759199"/>
                  </a:lnTo>
                  <a:lnTo>
                    <a:pt x="1564828" y="3759199"/>
                  </a:lnTo>
                  <a:lnTo>
                    <a:pt x="1427387" y="3721099"/>
                  </a:lnTo>
                  <a:lnTo>
                    <a:pt x="1382010" y="3721099"/>
                  </a:lnTo>
                  <a:lnTo>
                    <a:pt x="1336889" y="3695699"/>
                  </a:lnTo>
                  <a:lnTo>
                    <a:pt x="1203292" y="3657599"/>
                  </a:lnTo>
                  <a:lnTo>
                    <a:pt x="1159425" y="3632199"/>
                  </a:lnTo>
                  <a:lnTo>
                    <a:pt x="1115928" y="3619499"/>
                  </a:lnTo>
                  <a:lnTo>
                    <a:pt x="1072826" y="3594099"/>
                  </a:lnTo>
                  <a:lnTo>
                    <a:pt x="1030141" y="3581399"/>
                  </a:lnTo>
                  <a:lnTo>
                    <a:pt x="946111" y="3530599"/>
                  </a:lnTo>
                  <a:lnTo>
                    <a:pt x="864024" y="3479799"/>
                  </a:lnTo>
                  <a:lnTo>
                    <a:pt x="794737" y="3435828"/>
                  </a:lnTo>
                  <a:close/>
                </a:path>
                <a:path extrusionOk="0" h="3784600" w="3796030">
                  <a:moveTo>
                    <a:pt x="2286042" y="3746499"/>
                  </a:moveTo>
                  <a:lnTo>
                    <a:pt x="2261854" y="3746499"/>
                  </a:lnTo>
                  <a:lnTo>
                    <a:pt x="2169561" y="3771899"/>
                  </a:lnTo>
                  <a:lnTo>
                    <a:pt x="2190350" y="3771899"/>
                  </a:lnTo>
                  <a:lnTo>
                    <a:pt x="2286042" y="3746499"/>
                  </a:lnTo>
                  <a:close/>
                </a:path>
                <a:path extrusionOk="0" h="3784600" w="3796030">
                  <a:moveTo>
                    <a:pt x="2458228" y="3704408"/>
                  </a:moveTo>
                  <a:lnTo>
                    <a:pt x="2307743" y="3746499"/>
                  </a:lnTo>
                  <a:lnTo>
                    <a:pt x="2333503" y="3746499"/>
                  </a:lnTo>
                  <a:lnTo>
                    <a:pt x="2427598" y="3721099"/>
                  </a:lnTo>
                  <a:lnTo>
                    <a:pt x="2458228" y="3704408"/>
                  </a:lnTo>
                  <a:close/>
                </a:path>
                <a:path extrusionOk="0" h="3784600" w="3796030">
                  <a:moveTo>
                    <a:pt x="2545956" y="3675972"/>
                  </a:moveTo>
                  <a:lnTo>
                    <a:pt x="2474208" y="3695699"/>
                  </a:lnTo>
                  <a:lnTo>
                    <a:pt x="2458228" y="3704408"/>
                  </a:lnTo>
                  <a:lnTo>
                    <a:pt x="2533691" y="3682999"/>
                  </a:lnTo>
                  <a:lnTo>
                    <a:pt x="2545956" y="3675972"/>
                  </a:lnTo>
                  <a:close/>
                </a:path>
                <a:path extrusionOk="0" h="3784600" w="3796030">
                  <a:moveTo>
                    <a:pt x="2700550" y="3609246"/>
                  </a:moveTo>
                  <a:lnTo>
                    <a:pt x="2665639" y="3619499"/>
                  </a:lnTo>
                  <a:lnTo>
                    <a:pt x="2622012" y="3644899"/>
                  </a:lnTo>
                  <a:lnTo>
                    <a:pt x="2578021" y="3657599"/>
                  </a:lnTo>
                  <a:lnTo>
                    <a:pt x="2545956" y="3675972"/>
                  </a:lnTo>
                  <a:lnTo>
                    <a:pt x="2612150" y="3657599"/>
                  </a:lnTo>
                  <a:lnTo>
                    <a:pt x="2700550" y="3609246"/>
                  </a:lnTo>
                  <a:close/>
                </a:path>
                <a:path extrusionOk="0" h="3784600" w="3796030">
                  <a:moveTo>
                    <a:pt x="2712347" y="3604743"/>
                  </a:moveTo>
                  <a:lnTo>
                    <a:pt x="2704991" y="3606799"/>
                  </a:lnTo>
                  <a:lnTo>
                    <a:pt x="2700550" y="3609246"/>
                  </a:lnTo>
                  <a:lnTo>
                    <a:pt x="2708880" y="3606799"/>
                  </a:lnTo>
                  <a:lnTo>
                    <a:pt x="2712347" y="3604743"/>
                  </a:lnTo>
                  <a:close/>
                </a:path>
                <a:path extrusionOk="0" h="3784600" w="3796030">
                  <a:moveTo>
                    <a:pt x="3461911" y="2967218"/>
                  </a:moveTo>
                  <a:lnTo>
                    <a:pt x="3450019" y="2984499"/>
                  </a:lnTo>
                  <a:lnTo>
                    <a:pt x="3422754" y="3022599"/>
                  </a:lnTo>
                  <a:lnTo>
                    <a:pt x="3394439" y="3047999"/>
                  </a:lnTo>
                  <a:lnTo>
                    <a:pt x="3365076" y="3086099"/>
                  </a:lnTo>
                  <a:lnTo>
                    <a:pt x="3334664" y="3124199"/>
                  </a:lnTo>
                  <a:lnTo>
                    <a:pt x="3303204" y="3162299"/>
                  </a:lnTo>
                  <a:lnTo>
                    <a:pt x="3270694" y="3200399"/>
                  </a:lnTo>
                  <a:lnTo>
                    <a:pt x="3237136" y="3238499"/>
                  </a:lnTo>
                  <a:lnTo>
                    <a:pt x="3200045" y="3263899"/>
                  </a:lnTo>
                  <a:lnTo>
                    <a:pt x="3162217" y="3301999"/>
                  </a:lnTo>
                  <a:lnTo>
                    <a:pt x="3123677" y="3340099"/>
                  </a:lnTo>
                  <a:lnTo>
                    <a:pt x="3084450" y="3365499"/>
                  </a:lnTo>
                  <a:lnTo>
                    <a:pt x="3044561" y="3403599"/>
                  </a:lnTo>
                  <a:lnTo>
                    <a:pt x="2962898" y="3454399"/>
                  </a:lnTo>
                  <a:lnTo>
                    <a:pt x="2921172" y="3492499"/>
                  </a:lnTo>
                  <a:lnTo>
                    <a:pt x="2836060" y="3543299"/>
                  </a:lnTo>
                  <a:lnTo>
                    <a:pt x="2794114" y="3555999"/>
                  </a:lnTo>
                  <a:lnTo>
                    <a:pt x="2712347" y="3604743"/>
                  </a:lnTo>
                  <a:lnTo>
                    <a:pt x="2750431" y="3594099"/>
                  </a:lnTo>
                  <a:lnTo>
                    <a:pt x="2839201" y="3543299"/>
                  </a:lnTo>
                  <a:lnTo>
                    <a:pt x="2925301" y="3492499"/>
                  </a:lnTo>
                  <a:lnTo>
                    <a:pt x="2967267" y="3467099"/>
                  </a:lnTo>
                  <a:lnTo>
                    <a:pt x="3008500" y="3428999"/>
                  </a:lnTo>
                  <a:lnTo>
                    <a:pt x="3048990" y="3403599"/>
                  </a:lnTo>
                  <a:lnTo>
                    <a:pt x="3088731" y="3365499"/>
                  </a:lnTo>
                  <a:lnTo>
                    <a:pt x="3127713" y="3340099"/>
                  </a:lnTo>
                  <a:lnTo>
                    <a:pt x="3165929" y="3301999"/>
                  </a:lnTo>
                  <a:lnTo>
                    <a:pt x="3203369" y="3276599"/>
                  </a:lnTo>
                  <a:lnTo>
                    <a:pt x="3240026" y="3238499"/>
                  </a:lnTo>
                  <a:lnTo>
                    <a:pt x="3275717" y="3200399"/>
                  </a:lnTo>
                  <a:lnTo>
                    <a:pt x="3310308" y="3162299"/>
                  </a:lnTo>
                  <a:lnTo>
                    <a:pt x="3343794" y="3124199"/>
                  </a:lnTo>
                  <a:lnTo>
                    <a:pt x="3376167" y="3086099"/>
                  </a:lnTo>
                  <a:lnTo>
                    <a:pt x="3407421" y="3047999"/>
                  </a:lnTo>
                  <a:lnTo>
                    <a:pt x="3437549" y="3009899"/>
                  </a:lnTo>
                  <a:lnTo>
                    <a:pt x="3461911" y="2967218"/>
                  </a:lnTo>
                  <a:close/>
                </a:path>
                <a:path extrusionOk="0" h="3784600" w="3796030">
                  <a:moveTo>
                    <a:pt x="778113" y="3423206"/>
                  </a:moveTo>
                  <a:lnTo>
                    <a:pt x="784063" y="3428999"/>
                  </a:lnTo>
                  <a:lnTo>
                    <a:pt x="794737" y="3435828"/>
                  </a:lnTo>
                  <a:lnTo>
                    <a:pt x="787348" y="3428999"/>
                  </a:lnTo>
                  <a:lnTo>
                    <a:pt x="778113" y="3423206"/>
                  </a:lnTo>
                  <a:close/>
                </a:path>
                <a:path extrusionOk="0" h="3784600" w="3796030">
                  <a:moveTo>
                    <a:pt x="708698" y="3367007"/>
                  </a:moveTo>
                  <a:lnTo>
                    <a:pt x="746862" y="3403599"/>
                  </a:lnTo>
                  <a:lnTo>
                    <a:pt x="778113" y="3423206"/>
                  </a:lnTo>
                  <a:lnTo>
                    <a:pt x="744937" y="3390899"/>
                  </a:lnTo>
                  <a:lnTo>
                    <a:pt x="708698" y="3367007"/>
                  </a:lnTo>
                  <a:close/>
                </a:path>
                <a:path extrusionOk="0" h="3784600" w="3796030">
                  <a:moveTo>
                    <a:pt x="705094" y="3364176"/>
                  </a:moveTo>
                  <a:lnTo>
                    <a:pt x="706411" y="3365499"/>
                  </a:lnTo>
                  <a:lnTo>
                    <a:pt x="708698" y="3367007"/>
                  </a:lnTo>
                  <a:lnTo>
                    <a:pt x="707125" y="3365499"/>
                  </a:lnTo>
                  <a:lnTo>
                    <a:pt x="705094" y="3364176"/>
                  </a:lnTo>
                  <a:close/>
                </a:path>
                <a:path extrusionOk="0" h="3784600" w="3796030">
                  <a:moveTo>
                    <a:pt x="793158" y="350340"/>
                  </a:moveTo>
                  <a:lnTo>
                    <a:pt x="784566" y="355599"/>
                  </a:lnTo>
                  <a:lnTo>
                    <a:pt x="743827" y="380999"/>
                  </a:lnTo>
                  <a:lnTo>
                    <a:pt x="703852" y="419099"/>
                  </a:lnTo>
                  <a:lnTo>
                    <a:pt x="664654" y="444499"/>
                  </a:lnTo>
                  <a:lnTo>
                    <a:pt x="626242" y="482599"/>
                  </a:lnTo>
                  <a:lnTo>
                    <a:pt x="608357" y="495299"/>
                  </a:lnTo>
                  <a:lnTo>
                    <a:pt x="590683" y="520699"/>
                  </a:lnTo>
                  <a:lnTo>
                    <a:pt x="555878" y="546099"/>
                  </a:lnTo>
                  <a:lnTo>
                    <a:pt x="520186" y="584199"/>
                  </a:lnTo>
                  <a:lnTo>
                    <a:pt x="485590" y="622299"/>
                  </a:lnTo>
                  <a:lnTo>
                    <a:pt x="452098" y="660399"/>
                  </a:lnTo>
                  <a:lnTo>
                    <a:pt x="419718" y="698499"/>
                  </a:lnTo>
                  <a:lnTo>
                    <a:pt x="388455" y="736599"/>
                  </a:lnTo>
                  <a:lnTo>
                    <a:pt x="358319" y="787399"/>
                  </a:lnTo>
                  <a:lnTo>
                    <a:pt x="329316" y="825499"/>
                  </a:lnTo>
                  <a:lnTo>
                    <a:pt x="301453" y="863599"/>
                  </a:lnTo>
                  <a:lnTo>
                    <a:pt x="274738" y="914399"/>
                  </a:lnTo>
                  <a:lnTo>
                    <a:pt x="249179" y="952499"/>
                  </a:lnTo>
                  <a:lnTo>
                    <a:pt x="224782" y="990599"/>
                  </a:lnTo>
                  <a:lnTo>
                    <a:pt x="201555" y="1041399"/>
                  </a:lnTo>
                  <a:lnTo>
                    <a:pt x="179506" y="1092199"/>
                  </a:lnTo>
                  <a:lnTo>
                    <a:pt x="158641" y="1130299"/>
                  </a:lnTo>
                  <a:lnTo>
                    <a:pt x="138969" y="1181099"/>
                  </a:lnTo>
                  <a:lnTo>
                    <a:pt x="121130" y="1219199"/>
                  </a:lnTo>
                  <a:lnTo>
                    <a:pt x="104507" y="1269999"/>
                  </a:lnTo>
                  <a:lnTo>
                    <a:pt x="89101" y="1320799"/>
                  </a:lnTo>
                  <a:lnTo>
                    <a:pt x="74914" y="1358899"/>
                  </a:lnTo>
                  <a:lnTo>
                    <a:pt x="61950" y="1409699"/>
                  </a:lnTo>
                  <a:lnTo>
                    <a:pt x="50209" y="1460499"/>
                  </a:lnTo>
                  <a:lnTo>
                    <a:pt x="39695" y="1498599"/>
                  </a:lnTo>
                  <a:lnTo>
                    <a:pt x="30410" y="1549399"/>
                  </a:lnTo>
                  <a:lnTo>
                    <a:pt x="22355" y="1600199"/>
                  </a:lnTo>
                  <a:lnTo>
                    <a:pt x="15534" y="1650999"/>
                  </a:lnTo>
                  <a:lnTo>
                    <a:pt x="9947" y="1701799"/>
                  </a:lnTo>
                  <a:lnTo>
                    <a:pt x="5598" y="1739899"/>
                  </a:lnTo>
                  <a:lnTo>
                    <a:pt x="2489" y="1790699"/>
                  </a:lnTo>
                  <a:lnTo>
                    <a:pt x="622" y="1841499"/>
                  </a:lnTo>
                  <a:lnTo>
                    <a:pt x="0" y="1892299"/>
                  </a:lnTo>
                  <a:lnTo>
                    <a:pt x="622" y="1943099"/>
                  </a:lnTo>
                  <a:lnTo>
                    <a:pt x="2489" y="1993899"/>
                  </a:lnTo>
                  <a:lnTo>
                    <a:pt x="5598" y="2044699"/>
                  </a:lnTo>
                  <a:lnTo>
                    <a:pt x="9947" y="2082799"/>
                  </a:lnTo>
                  <a:lnTo>
                    <a:pt x="15534" y="2133599"/>
                  </a:lnTo>
                  <a:lnTo>
                    <a:pt x="22355" y="2184399"/>
                  </a:lnTo>
                  <a:lnTo>
                    <a:pt x="30410" y="2235199"/>
                  </a:lnTo>
                  <a:lnTo>
                    <a:pt x="39695" y="2285999"/>
                  </a:lnTo>
                  <a:lnTo>
                    <a:pt x="50209" y="2324099"/>
                  </a:lnTo>
                  <a:lnTo>
                    <a:pt x="61950" y="2374899"/>
                  </a:lnTo>
                  <a:lnTo>
                    <a:pt x="74914" y="2425699"/>
                  </a:lnTo>
                  <a:lnTo>
                    <a:pt x="89101" y="2463799"/>
                  </a:lnTo>
                  <a:lnTo>
                    <a:pt x="104507" y="2514599"/>
                  </a:lnTo>
                  <a:lnTo>
                    <a:pt x="121130" y="2565399"/>
                  </a:lnTo>
                  <a:lnTo>
                    <a:pt x="138969" y="2603499"/>
                  </a:lnTo>
                  <a:lnTo>
                    <a:pt x="160076" y="2654299"/>
                  </a:lnTo>
                  <a:lnTo>
                    <a:pt x="182567" y="2705099"/>
                  </a:lnTo>
                  <a:lnTo>
                    <a:pt x="206428" y="2755899"/>
                  </a:lnTo>
                  <a:lnTo>
                    <a:pt x="231643" y="2806699"/>
                  </a:lnTo>
                  <a:lnTo>
                    <a:pt x="258196" y="2844799"/>
                  </a:lnTo>
                  <a:lnTo>
                    <a:pt x="286073" y="2895599"/>
                  </a:lnTo>
                  <a:lnTo>
                    <a:pt x="315257" y="2946399"/>
                  </a:lnTo>
                  <a:lnTo>
                    <a:pt x="345750" y="2984499"/>
                  </a:lnTo>
                  <a:lnTo>
                    <a:pt x="377555" y="3035299"/>
                  </a:lnTo>
                  <a:lnTo>
                    <a:pt x="410661" y="3073399"/>
                  </a:lnTo>
                  <a:lnTo>
                    <a:pt x="445057" y="3111499"/>
                  </a:lnTo>
                  <a:lnTo>
                    <a:pt x="480733" y="3149599"/>
                  </a:lnTo>
                  <a:lnTo>
                    <a:pt x="517677" y="3200399"/>
                  </a:lnTo>
                  <a:lnTo>
                    <a:pt x="555878" y="3238499"/>
                  </a:lnTo>
                  <a:lnTo>
                    <a:pt x="592514" y="3276599"/>
                  </a:lnTo>
                  <a:lnTo>
                    <a:pt x="629941" y="3301999"/>
                  </a:lnTo>
                  <a:lnTo>
                    <a:pt x="668148" y="3340099"/>
                  </a:lnTo>
                  <a:lnTo>
                    <a:pt x="705094" y="3364176"/>
                  </a:lnTo>
                  <a:lnTo>
                    <a:pt x="668508" y="3327399"/>
                  </a:lnTo>
                  <a:lnTo>
                    <a:pt x="631251" y="3301999"/>
                  </a:lnTo>
                  <a:lnTo>
                    <a:pt x="594664" y="3263899"/>
                  </a:lnTo>
                  <a:lnTo>
                    <a:pt x="558768" y="3238499"/>
                  </a:lnTo>
                  <a:lnTo>
                    <a:pt x="525216" y="3200399"/>
                  </a:lnTo>
                  <a:lnTo>
                    <a:pt x="492712" y="3162299"/>
                  </a:lnTo>
                  <a:lnTo>
                    <a:pt x="461256" y="3124199"/>
                  </a:lnTo>
                  <a:lnTo>
                    <a:pt x="430849" y="3086099"/>
                  </a:lnTo>
                  <a:lnTo>
                    <a:pt x="401490" y="3047999"/>
                  </a:lnTo>
                  <a:lnTo>
                    <a:pt x="373179" y="3022599"/>
                  </a:lnTo>
                  <a:lnTo>
                    <a:pt x="345917" y="2984499"/>
                  </a:lnTo>
                  <a:lnTo>
                    <a:pt x="319703" y="2946399"/>
                  </a:lnTo>
                  <a:lnTo>
                    <a:pt x="294538" y="2895599"/>
                  </a:lnTo>
                  <a:lnTo>
                    <a:pt x="270421" y="2857499"/>
                  </a:lnTo>
                  <a:lnTo>
                    <a:pt x="247353" y="2819399"/>
                  </a:lnTo>
                  <a:lnTo>
                    <a:pt x="225332" y="2781299"/>
                  </a:lnTo>
                  <a:lnTo>
                    <a:pt x="204361" y="2743199"/>
                  </a:lnTo>
                  <a:lnTo>
                    <a:pt x="184437" y="2705099"/>
                  </a:lnTo>
                  <a:lnTo>
                    <a:pt x="165563" y="2654299"/>
                  </a:lnTo>
                  <a:lnTo>
                    <a:pt x="147736" y="2616199"/>
                  </a:lnTo>
                  <a:lnTo>
                    <a:pt x="130958" y="2578099"/>
                  </a:lnTo>
                  <a:lnTo>
                    <a:pt x="115229" y="2527299"/>
                  </a:lnTo>
                  <a:lnTo>
                    <a:pt x="100548" y="2489199"/>
                  </a:lnTo>
                  <a:lnTo>
                    <a:pt x="86915" y="2451099"/>
                  </a:lnTo>
                  <a:lnTo>
                    <a:pt x="74331" y="2400299"/>
                  </a:lnTo>
                  <a:lnTo>
                    <a:pt x="62796" y="2362199"/>
                  </a:lnTo>
                  <a:lnTo>
                    <a:pt x="52309" y="2311399"/>
                  </a:lnTo>
                  <a:lnTo>
                    <a:pt x="42870" y="2273299"/>
                  </a:lnTo>
                  <a:lnTo>
                    <a:pt x="34480" y="2222499"/>
                  </a:lnTo>
                  <a:lnTo>
                    <a:pt x="27139" y="2184399"/>
                  </a:lnTo>
                  <a:lnTo>
                    <a:pt x="20846" y="2133599"/>
                  </a:lnTo>
                  <a:lnTo>
                    <a:pt x="15602" y="2095499"/>
                  </a:lnTo>
                  <a:lnTo>
                    <a:pt x="8259" y="2006599"/>
                  </a:lnTo>
                  <a:lnTo>
                    <a:pt x="6160" y="1955799"/>
                  </a:lnTo>
                  <a:lnTo>
                    <a:pt x="5110" y="1917699"/>
                  </a:lnTo>
                  <a:lnTo>
                    <a:pt x="5109" y="1866899"/>
                  </a:lnTo>
                  <a:lnTo>
                    <a:pt x="6156" y="1828799"/>
                  </a:lnTo>
                  <a:lnTo>
                    <a:pt x="8252" y="1777999"/>
                  </a:lnTo>
                  <a:lnTo>
                    <a:pt x="15589" y="1689099"/>
                  </a:lnTo>
                  <a:lnTo>
                    <a:pt x="20831" y="1650999"/>
                  </a:lnTo>
                  <a:lnTo>
                    <a:pt x="27121" y="1600199"/>
                  </a:lnTo>
                  <a:lnTo>
                    <a:pt x="34460" y="1562099"/>
                  </a:lnTo>
                  <a:lnTo>
                    <a:pt x="42847" y="1511299"/>
                  </a:lnTo>
                  <a:lnTo>
                    <a:pt x="52284" y="1473199"/>
                  </a:lnTo>
                  <a:lnTo>
                    <a:pt x="62769" y="1422399"/>
                  </a:lnTo>
                  <a:lnTo>
                    <a:pt x="74302" y="1384299"/>
                  </a:lnTo>
                  <a:lnTo>
                    <a:pt x="86884" y="1346199"/>
                  </a:lnTo>
                  <a:lnTo>
                    <a:pt x="100515" y="1295399"/>
                  </a:lnTo>
                  <a:lnTo>
                    <a:pt x="115195" y="1257299"/>
                  </a:lnTo>
                  <a:lnTo>
                    <a:pt x="130924" y="1206499"/>
                  </a:lnTo>
                  <a:lnTo>
                    <a:pt x="147701" y="1168399"/>
                  </a:lnTo>
                  <a:lnTo>
                    <a:pt x="165527" y="1130299"/>
                  </a:lnTo>
                  <a:lnTo>
                    <a:pt x="184401" y="1092199"/>
                  </a:lnTo>
                  <a:lnTo>
                    <a:pt x="204324" y="1041399"/>
                  </a:lnTo>
                  <a:lnTo>
                    <a:pt x="225297" y="1003299"/>
                  </a:lnTo>
                  <a:lnTo>
                    <a:pt x="247317" y="965199"/>
                  </a:lnTo>
                  <a:lnTo>
                    <a:pt x="270387" y="927099"/>
                  </a:lnTo>
                  <a:lnTo>
                    <a:pt x="294506" y="888999"/>
                  </a:lnTo>
                  <a:lnTo>
                    <a:pt x="319673" y="850899"/>
                  </a:lnTo>
                  <a:lnTo>
                    <a:pt x="345889" y="812799"/>
                  </a:lnTo>
                  <a:lnTo>
                    <a:pt x="373154" y="774699"/>
                  </a:lnTo>
                  <a:lnTo>
                    <a:pt x="401467" y="736599"/>
                  </a:lnTo>
                  <a:lnTo>
                    <a:pt x="430830" y="698499"/>
                  </a:lnTo>
                  <a:lnTo>
                    <a:pt x="461241" y="660399"/>
                  </a:lnTo>
                  <a:lnTo>
                    <a:pt x="492701" y="622299"/>
                  </a:lnTo>
                  <a:lnTo>
                    <a:pt x="525210" y="584199"/>
                  </a:lnTo>
                  <a:lnTo>
                    <a:pt x="558768" y="558799"/>
                  </a:lnTo>
                  <a:lnTo>
                    <a:pt x="576202" y="533399"/>
                  </a:lnTo>
                  <a:lnTo>
                    <a:pt x="611635" y="507999"/>
                  </a:lnTo>
                  <a:lnTo>
                    <a:pt x="629635" y="482599"/>
                  </a:lnTo>
                  <a:lnTo>
                    <a:pt x="667339" y="457199"/>
                  </a:lnTo>
                  <a:lnTo>
                    <a:pt x="705776" y="419099"/>
                  </a:lnTo>
                  <a:lnTo>
                    <a:pt x="744926" y="393699"/>
                  </a:lnTo>
                  <a:lnTo>
                    <a:pt x="784768" y="355599"/>
                  </a:lnTo>
                  <a:lnTo>
                    <a:pt x="793158" y="350340"/>
                  </a:lnTo>
                  <a:close/>
                </a:path>
                <a:path extrusionOk="0" h="3784600" w="3796030">
                  <a:moveTo>
                    <a:pt x="3477090" y="2944676"/>
                  </a:moveTo>
                  <a:lnTo>
                    <a:pt x="3466545" y="2959099"/>
                  </a:lnTo>
                  <a:lnTo>
                    <a:pt x="3461911" y="2967218"/>
                  </a:lnTo>
                  <a:lnTo>
                    <a:pt x="3476237" y="2946399"/>
                  </a:lnTo>
                  <a:lnTo>
                    <a:pt x="3477090" y="2944676"/>
                  </a:lnTo>
                  <a:close/>
                </a:path>
                <a:path extrusionOk="0" h="3784600" w="3796030">
                  <a:moveTo>
                    <a:pt x="3010011" y="356513"/>
                  </a:moveTo>
                  <a:lnTo>
                    <a:pt x="3048857" y="393699"/>
                  </a:lnTo>
                  <a:lnTo>
                    <a:pt x="3087967" y="419099"/>
                  </a:lnTo>
                  <a:lnTo>
                    <a:pt x="3126370" y="457199"/>
                  </a:lnTo>
                  <a:lnTo>
                    <a:pt x="3164045" y="482599"/>
                  </a:lnTo>
                  <a:lnTo>
                    <a:pt x="3200974" y="520699"/>
                  </a:lnTo>
                  <a:lnTo>
                    <a:pt x="3237136" y="558799"/>
                  </a:lnTo>
                  <a:lnTo>
                    <a:pt x="3270694" y="584199"/>
                  </a:lnTo>
                  <a:lnTo>
                    <a:pt x="3303204" y="622299"/>
                  </a:lnTo>
                  <a:lnTo>
                    <a:pt x="3334664" y="660399"/>
                  </a:lnTo>
                  <a:lnTo>
                    <a:pt x="3365076" y="698499"/>
                  </a:lnTo>
                  <a:lnTo>
                    <a:pt x="3394439" y="736599"/>
                  </a:lnTo>
                  <a:lnTo>
                    <a:pt x="3422754" y="774699"/>
                  </a:lnTo>
                  <a:lnTo>
                    <a:pt x="3450019" y="812799"/>
                  </a:lnTo>
                  <a:lnTo>
                    <a:pt x="3476237" y="850899"/>
                  </a:lnTo>
                  <a:lnTo>
                    <a:pt x="3501405" y="888999"/>
                  </a:lnTo>
                  <a:lnTo>
                    <a:pt x="3525525" y="927099"/>
                  </a:lnTo>
                  <a:lnTo>
                    <a:pt x="3548596" y="965199"/>
                  </a:lnTo>
                  <a:lnTo>
                    <a:pt x="3570618" y="1003299"/>
                  </a:lnTo>
                  <a:lnTo>
                    <a:pt x="3591592" y="1041399"/>
                  </a:lnTo>
                  <a:lnTo>
                    <a:pt x="3611517" y="1092199"/>
                  </a:lnTo>
                  <a:lnTo>
                    <a:pt x="3630393" y="1130299"/>
                  </a:lnTo>
                  <a:lnTo>
                    <a:pt x="3648221" y="1168399"/>
                  </a:lnTo>
                  <a:lnTo>
                    <a:pt x="3665000" y="1206499"/>
                  </a:lnTo>
                  <a:lnTo>
                    <a:pt x="3680730" y="1257299"/>
                  </a:lnTo>
                  <a:lnTo>
                    <a:pt x="3695412" y="1295399"/>
                  </a:lnTo>
                  <a:lnTo>
                    <a:pt x="3709045" y="1346199"/>
                  </a:lnTo>
                  <a:lnTo>
                    <a:pt x="3721629" y="1384299"/>
                  </a:lnTo>
                  <a:lnTo>
                    <a:pt x="3733164" y="1422399"/>
                  </a:lnTo>
                  <a:lnTo>
                    <a:pt x="3743651" y="1473199"/>
                  </a:lnTo>
                  <a:lnTo>
                    <a:pt x="3753089" y="1511299"/>
                  </a:lnTo>
                  <a:lnTo>
                    <a:pt x="3761479" y="1562099"/>
                  </a:lnTo>
                  <a:lnTo>
                    <a:pt x="3768820" y="1600199"/>
                  </a:lnTo>
                  <a:lnTo>
                    <a:pt x="3775112" y="1650999"/>
                  </a:lnTo>
                  <a:lnTo>
                    <a:pt x="3780355" y="1689099"/>
                  </a:lnTo>
                  <a:lnTo>
                    <a:pt x="3787696" y="1777999"/>
                  </a:lnTo>
                  <a:lnTo>
                    <a:pt x="3789793" y="1828799"/>
                  </a:lnTo>
                  <a:lnTo>
                    <a:pt x="3790842" y="1866899"/>
                  </a:lnTo>
                  <a:lnTo>
                    <a:pt x="3790842" y="1917699"/>
                  </a:lnTo>
                  <a:lnTo>
                    <a:pt x="3789793" y="1955799"/>
                  </a:lnTo>
                  <a:lnTo>
                    <a:pt x="3787696" y="2006599"/>
                  </a:lnTo>
                  <a:lnTo>
                    <a:pt x="3780355" y="2095499"/>
                  </a:lnTo>
                  <a:lnTo>
                    <a:pt x="3775112" y="2133599"/>
                  </a:lnTo>
                  <a:lnTo>
                    <a:pt x="3768820" y="2184399"/>
                  </a:lnTo>
                  <a:lnTo>
                    <a:pt x="3761479" y="2222499"/>
                  </a:lnTo>
                  <a:lnTo>
                    <a:pt x="3753089" y="2273299"/>
                  </a:lnTo>
                  <a:lnTo>
                    <a:pt x="3743651" y="2311399"/>
                  </a:lnTo>
                  <a:lnTo>
                    <a:pt x="3733164" y="2362199"/>
                  </a:lnTo>
                  <a:lnTo>
                    <a:pt x="3721629" y="2400299"/>
                  </a:lnTo>
                  <a:lnTo>
                    <a:pt x="3709045" y="2451099"/>
                  </a:lnTo>
                  <a:lnTo>
                    <a:pt x="3695412" y="2489199"/>
                  </a:lnTo>
                  <a:lnTo>
                    <a:pt x="3680730" y="2527299"/>
                  </a:lnTo>
                  <a:lnTo>
                    <a:pt x="3665000" y="2578099"/>
                  </a:lnTo>
                  <a:lnTo>
                    <a:pt x="3648221" y="2616199"/>
                  </a:lnTo>
                  <a:lnTo>
                    <a:pt x="3630393" y="2654299"/>
                  </a:lnTo>
                  <a:lnTo>
                    <a:pt x="3611517" y="2705099"/>
                  </a:lnTo>
                  <a:lnTo>
                    <a:pt x="3591592" y="2743199"/>
                  </a:lnTo>
                  <a:lnTo>
                    <a:pt x="3570618" y="2781299"/>
                  </a:lnTo>
                  <a:lnTo>
                    <a:pt x="3548596" y="2819399"/>
                  </a:lnTo>
                  <a:lnTo>
                    <a:pt x="3525525" y="2857499"/>
                  </a:lnTo>
                  <a:lnTo>
                    <a:pt x="3501405" y="2895599"/>
                  </a:lnTo>
                  <a:lnTo>
                    <a:pt x="3477090" y="2944676"/>
                  </a:lnTo>
                  <a:lnTo>
                    <a:pt x="3494401" y="2920999"/>
                  </a:lnTo>
                  <a:lnTo>
                    <a:pt x="3521112" y="2882899"/>
                  </a:lnTo>
                  <a:lnTo>
                    <a:pt x="3546670" y="2832099"/>
                  </a:lnTo>
                  <a:lnTo>
                    <a:pt x="3571068" y="2793999"/>
                  </a:lnTo>
                  <a:lnTo>
                    <a:pt x="3594301" y="2743199"/>
                  </a:lnTo>
                  <a:lnTo>
                    <a:pt x="3616361" y="2705099"/>
                  </a:lnTo>
                  <a:lnTo>
                    <a:pt x="3637241" y="2654299"/>
                  </a:lnTo>
                  <a:lnTo>
                    <a:pt x="3656935" y="2603499"/>
                  </a:lnTo>
                  <a:lnTo>
                    <a:pt x="3674774" y="2565399"/>
                  </a:lnTo>
                  <a:lnTo>
                    <a:pt x="3691397" y="2514599"/>
                  </a:lnTo>
                  <a:lnTo>
                    <a:pt x="3706803" y="2463799"/>
                  </a:lnTo>
                  <a:lnTo>
                    <a:pt x="3720990" y="2425699"/>
                  </a:lnTo>
                  <a:lnTo>
                    <a:pt x="3733954" y="2374899"/>
                  </a:lnTo>
                  <a:lnTo>
                    <a:pt x="3745695" y="2324099"/>
                  </a:lnTo>
                  <a:lnTo>
                    <a:pt x="3756209" y="2285999"/>
                  </a:lnTo>
                  <a:lnTo>
                    <a:pt x="3765494" y="2235199"/>
                  </a:lnTo>
                  <a:lnTo>
                    <a:pt x="3773549" y="2184399"/>
                  </a:lnTo>
                  <a:lnTo>
                    <a:pt x="3780371" y="2133599"/>
                  </a:lnTo>
                  <a:lnTo>
                    <a:pt x="3785957" y="2082799"/>
                  </a:lnTo>
                  <a:lnTo>
                    <a:pt x="3790306" y="2044699"/>
                  </a:lnTo>
                  <a:lnTo>
                    <a:pt x="3793415" y="1993899"/>
                  </a:lnTo>
                  <a:lnTo>
                    <a:pt x="3795282" y="1943099"/>
                  </a:lnTo>
                  <a:lnTo>
                    <a:pt x="3795905" y="1892299"/>
                  </a:lnTo>
                  <a:lnTo>
                    <a:pt x="3795282" y="1841499"/>
                  </a:lnTo>
                  <a:lnTo>
                    <a:pt x="3793415" y="1790699"/>
                  </a:lnTo>
                  <a:lnTo>
                    <a:pt x="3790306" y="1739899"/>
                  </a:lnTo>
                  <a:lnTo>
                    <a:pt x="3785957" y="1701799"/>
                  </a:lnTo>
                  <a:lnTo>
                    <a:pt x="3780371" y="1650999"/>
                  </a:lnTo>
                  <a:lnTo>
                    <a:pt x="3773549" y="1600199"/>
                  </a:lnTo>
                  <a:lnTo>
                    <a:pt x="3765494" y="1549399"/>
                  </a:lnTo>
                  <a:lnTo>
                    <a:pt x="3756209" y="1498599"/>
                  </a:lnTo>
                  <a:lnTo>
                    <a:pt x="3745695" y="1460499"/>
                  </a:lnTo>
                  <a:lnTo>
                    <a:pt x="3733954" y="1409699"/>
                  </a:lnTo>
                  <a:lnTo>
                    <a:pt x="3720990" y="1358899"/>
                  </a:lnTo>
                  <a:lnTo>
                    <a:pt x="3706803" y="1320799"/>
                  </a:lnTo>
                  <a:lnTo>
                    <a:pt x="3691397" y="1269999"/>
                  </a:lnTo>
                  <a:lnTo>
                    <a:pt x="3674774" y="1219199"/>
                  </a:lnTo>
                  <a:lnTo>
                    <a:pt x="3656935" y="1181099"/>
                  </a:lnTo>
                  <a:lnTo>
                    <a:pt x="3637241" y="1130299"/>
                  </a:lnTo>
                  <a:lnTo>
                    <a:pt x="3616361" y="1092199"/>
                  </a:lnTo>
                  <a:lnTo>
                    <a:pt x="3594301" y="1041399"/>
                  </a:lnTo>
                  <a:lnTo>
                    <a:pt x="3571068" y="990599"/>
                  </a:lnTo>
                  <a:lnTo>
                    <a:pt x="3546670" y="952499"/>
                  </a:lnTo>
                  <a:lnTo>
                    <a:pt x="3521112" y="914399"/>
                  </a:lnTo>
                  <a:lnTo>
                    <a:pt x="3494401" y="863599"/>
                  </a:lnTo>
                  <a:lnTo>
                    <a:pt x="3466545" y="825499"/>
                  </a:lnTo>
                  <a:lnTo>
                    <a:pt x="3437549" y="787399"/>
                  </a:lnTo>
                  <a:lnTo>
                    <a:pt x="3407421" y="736599"/>
                  </a:lnTo>
                  <a:lnTo>
                    <a:pt x="3376167" y="698499"/>
                  </a:lnTo>
                  <a:lnTo>
                    <a:pt x="3343794" y="660399"/>
                  </a:lnTo>
                  <a:lnTo>
                    <a:pt x="3310308" y="622299"/>
                  </a:lnTo>
                  <a:lnTo>
                    <a:pt x="3275717" y="584199"/>
                  </a:lnTo>
                  <a:lnTo>
                    <a:pt x="3240026" y="546099"/>
                  </a:lnTo>
                  <a:lnTo>
                    <a:pt x="3203390" y="520699"/>
                  </a:lnTo>
                  <a:lnTo>
                    <a:pt x="3165963" y="482599"/>
                  </a:lnTo>
                  <a:lnTo>
                    <a:pt x="3127756" y="444499"/>
                  </a:lnTo>
                  <a:lnTo>
                    <a:pt x="3088779" y="419099"/>
                  </a:lnTo>
                  <a:lnTo>
                    <a:pt x="3049042" y="380999"/>
                  </a:lnTo>
                  <a:lnTo>
                    <a:pt x="3010011" y="356513"/>
                  </a:lnTo>
                  <a:close/>
                </a:path>
                <a:path extrusionOk="0" h="3784600" w="3796030">
                  <a:moveTo>
                    <a:pt x="2964652" y="327767"/>
                  </a:moveTo>
                  <a:lnTo>
                    <a:pt x="2967330" y="330199"/>
                  </a:lnTo>
                  <a:lnTo>
                    <a:pt x="3008556" y="355599"/>
                  </a:lnTo>
                  <a:lnTo>
                    <a:pt x="3010011" y="356513"/>
                  </a:lnTo>
                  <a:lnTo>
                    <a:pt x="3009057" y="355599"/>
                  </a:lnTo>
                  <a:lnTo>
                    <a:pt x="2964652" y="327767"/>
                  </a:lnTo>
                  <a:close/>
                </a:path>
                <a:path extrusionOk="0" h="3784600" w="3796030">
                  <a:moveTo>
                    <a:pt x="827733" y="328689"/>
                  </a:moveTo>
                  <a:lnTo>
                    <a:pt x="793158" y="350340"/>
                  </a:lnTo>
                  <a:lnTo>
                    <a:pt x="826058" y="330199"/>
                  </a:lnTo>
                  <a:lnTo>
                    <a:pt x="827733" y="328689"/>
                  </a:lnTo>
                  <a:close/>
                </a:path>
                <a:path extrusionOk="0" h="3784600" w="3796030">
                  <a:moveTo>
                    <a:pt x="1030602" y="207092"/>
                  </a:moveTo>
                  <a:lnTo>
                    <a:pt x="999333" y="215899"/>
                  </a:lnTo>
                  <a:lnTo>
                    <a:pt x="954941" y="241299"/>
                  </a:lnTo>
                  <a:lnTo>
                    <a:pt x="868293" y="292099"/>
                  </a:lnTo>
                  <a:lnTo>
                    <a:pt x="827733" y="328689"/>
                  </a:lnTo>
                  <a:lnTo>
                    <a:pt x="908259" y="279399"/>
                  </a:lnTo>
                  <a:lnTo>
                    <a:pt x="993693" y="228599"/>
                  </a:lnTo>
                  <a:lnTo>
                    <a:pt x="1030602" y="207092"/>
                  </a:lnTo>
                  <a:close/>
                </a:path>
                <a:path extrusionOk="0" h="3784600" w="3796030">
                  <a:moveTo>
                    <a:pt x="2720158" y="182027"/>
                  </a:moveTo>
                  <a:lnTo>
                    <a:pt x="2800417" y="228599"/>
                  </a:lnTo>
                  <a:lnTo>
                    <a:pt x="2885724" y="279399"/>
                  </a:lnTo>
                  <a:lnTo>
                    <a:pt x="2964652" y="327767"/>
                  </a:lnTo>
                  <a:lnTo>
                    <a:pt x="2925376" y="292099"/>
                  </a:lnTo>
                  <a:lnTo>
                    <a:pt x="2839322" y="241299"/>
                  </a:lnTo>
                  <a:lnTo>
                    <a:pt x="2750476" y="190499"/>
                  </a:lnTo>
                  <a:lnTo>
                    <a:pt x="2720158" y="182027"/>
                  </a:lnTo>
                  <a:close/>
                </a:path>
                <a:path extrusionOk="0" h="3784600" w="3796030">
                  <a:moveTo>
                    <a:pt x="1099685" y="172610"/>
                  </a:moveTo>
                  <a:lnTo>
                    <a:pt x="1081428" y="177799"/>
                  </a:lnTo>
                  <a:lnTo>
                    <a:pt x="1030602" y="207092"/>
                  </a:lnTo>
                  <a:lnTo>
                    <a:pt x="1044422" y="203199"/>
                  </a:lnTo>
                  <a:lnTo>
                    <a:pt x="1099685" y="172610"/>
                  </a:lnTo>
                  <a:close/>
                </a:path>
                <a:path extrusionOk="0" h="3784600" w="3796030">
                  <a:moveTo>
                    <a:pt x="2696695" y="173208"/>
                  </a:moveTo>
                  <a:lnTo>
                    <a:pt x="2705031" y="177799"/>
                  </a:lnTo>
                  <a:lnTo>
                    <a:pt x="2720158" y="182027"/>
                  </a:lnTo>
                  <a:lnTo>
                    <a:pt x="2712823" y="177799"/>
                  </a:lnTo>
                  <a:lnTo>
                    <a:pt x="2696695" y="173208"/>
                  </a:lnTo>
                  <a:close/>
                </a:path>
                <a:path extrusionOk="0" h="3784600" w="3796030">
                  <a:moveTo>
                    <a:pt x="2633299" y="145442"/>
                  </a:moveTo>
                  <a:lnTo>
                    <a:pt x="2668217" y="165099"/>
                  </a:lnTo>
                  <a:lnTo>
                    <a:pt x="2696695" y="173208"/>
                  </a:lnTo>
                  <a:lnTo>
                    <a:pt x="2658919" y="152399"/>
                  </a:lnTo>
                  <a:lnTo>
                    <a:pt x="2633299" y="145442"/>
                  </a:lnTo>
                  <a:close/>
                </a:path>
                <a:path extrusionOk="0" h="3784600" w="3796030">
                  <a:moveTo>
                    <a:pt x="1159834" y="146148"/>
                  </a:moveTo>
                  <a:lnTo>
                    <a:pt x="1136644" y="152399"/>
                  </a:lnTo>
                  <a:lnTo>
                    <a:pt x="1099685" y="172610"/>
                  </a:lnTo>
                  <a:lnTo>
                    <a:pt x="1126110" y="165099"/>
                  </a:lnTo>
                  <a:lnTo>
                    <a:pt x="1159834" y="146148"/>
                  </a:lnTo>
                  <a:close/>
                </a:path>
                <a:path extrusionOk="0" h="3784600" w="3796030">
                  <a:moveTo>
                    <a:pt x="1196177" y="132788"/>
                  </a:moveTo>
                  <a:lnTo>
                    <a:pt x="1171309" y="139699"/>
                  </a:lnTo>
                  <a:lnTo>
                    <a:pt x="1159834" y="146148"/>
                  </a:lnTo>
                  <a:lnTo>
                    <a:pt x="1183754" y="139699"/>
                  </a:lnTo>
                  <a:lnTo>
                    <a:pt x="1196177" y="132788"/>
                  </a:lnTo>
                  <a:close/>
                </a:path>
                <a:path extrusionOk="0" h="3784600" w="3796030">
                  <a:moveTo>
                    <a:pt x="2601183" y="133598"/>
                  </a:moveTo>
                  <a:lnTo>
                    <a:pt x="2612150" y="139699"/>
                  </a:lnTo>
                  <a:lnTo>
                    <a:pt x="2633299" y="145442"/>
                  </a:lnTo>
                  <a:lnTo>
                    <a:pt x="2623098" y="139699"/>
                  </a:lnTo>
                  <a:lnTo>
                    <a:pt x="2601183" y="133598"/>
                  </a:lnTo>
                  <a:close/>
                </a:path>
                <a:path extrusionOk="0" h="3784600" w="3796030">
                  <a:moveTo>
                    <a:pt x="2542332" y="107626"/>
                  </a:moveTo>
                  <a:lnTo>
                    <a:pt x="2577485" y="126999"/>
                  </a:lnTo>
                  <a:lnTo>
                    <a:pt x="2601183" y="133598"/>
                  </a:lnTo>
                  <a:lnTo>
                    <a:pt x="2566496" y="114299"/>
                  </a:lnTo>
                  <a:lnTo>
                    <a:pt x="2542332" y="107626"/>
                  </a:lnTo>
                  <a:close/>
                </a:path>
                <a:path extrusionOk="0" h="3784600" w="3796030">
                  <a:moveTo>
                    <a:pt x="1250861" y="108375"/>
                  </a:moveTo>
                  <a:lnTo>
                    <a:pt x="1229408" y="114299"/>
                  </a:lnTo>
                  <a:lnTo>
                    <a:pt x="1196177" y="132788"/>
                  </a:lnTo>
                  <a:lnTo>
                    <a:pt x="1217004" y="126999"/>
                  </a:lnTo>
                  <a:lnTo>
                    <a:pt x="1250861" y="108375"/>
                  </a:lnTo>
                  <a:close/>
                </a:path>
                <a:path extrusionOk="0" h="3784600" w="3796030">
                  <a:moveTo>
                    <a:pt x="1379458" y="70161"/>
                  </a:moveTo>
                  <a:lnTo>
                    <a:pt x="1263177" y="101599"/>
                  </a:lnTo>
                  <a:lnTo>
                    <a:pt x="1250861" y="108375"/>
                  </a:lnTo>
                  <a:lnTo>
                    <a:pt x="1368306" y="76199"/>
                  </a:lnTo>
                  <a:lnTo>
                    <a:pt x="1379458" y="70161"/>
                  </a:lnTo>
                  <a:close/>
                </a:path>
                <a:path extrusionOk="0" h="3784600" w="3796030">
                  <a:moveTo>
                    <a:pt x="2417528" y="70746"/>
                  </a:moveTo>
                  <a:lnTo>
                    <a:pt x="2427598" y="76199"/>
                  </a:lnTo>
                  <a:lnTo>
                    <a:pt x="2542332" y="107626"/>
                  </a:lnTo>
                  <a:lnTo>
                    <a:pt x="2531397" y="101599"/>
                  </a:lnTo>
                  <a:lnTo>
                    <a:pt x="2417528" y="70746"/>
                  </a:lnTo>
                  <a:close/>
                </a:path>
                <a:path extrusionOk="0" h="3784600" w="3796030">
                  <a:moveTo>
                    <a:pt x="2380693" y="50799"/>
                  </a:moveTo>
                  <a:lnTo>
                    <a:pt x="2342694" y="50799"/>
                  </a:lnTo>
                  <a:lnTo>
                    <a:pt x="2417528" y="70746"/>
                  </a:lnTo>
                  <a:lnTo>
                    <a:pt x="2380693" y="50799"/>
                  </a:lnTo>
                  <a:close/>
                </a:path>
                <a:path extrusionOk="0" h="3784600" w="3796030">
                  <a:moveTo>
                    <a:pt x="1452252" y="50799"/>
                  </a:moveTo>
                  <a:lnTo>
                    <a:pt x="1415212" y="50799"/>
                  </a:lnTo>
                  <a:lnTo>
                    <a:pt x="1379458" y="70161"/>
                  </a:lnTo>
                  <a:lnTo>
                    <a:pt x="1452252" y="50799"/>
                  </a:lnTo>
                  <a:close/>
                </a:path>
                <a:path extrusionOk="0" h="3784600" w="3796030">
                  <a:moveTo>
                    <a:pt x="1557584" y="25399"/>
                  </a:moveTo>
                  <a:lnTo>
                    <a:pt x="1549144" y="25399"/>
                  </a:lnTo>
                  <a:lnTo>
                    <a:pt x="1452252" y="50799"/>
                  </a:lnTo>
                  <a:lnTo>
                    <a:pt x="1462401" y="50799"/>
                  </a:lnTo>
                  <a:lnTo>
                    <a:pt x="1557584" y="25399"/>
                  </a:lnTo>
                  <a:close/>
                </a:path>
                <a:path extrusionOk="0" h="3784600" w="3796030">
                  <a:moveTo>
                    <a:pt x="2246002" y="25399"/>
                  </a:moveTo>
                  <a:lnTo>
                    <a:pt x="2238321" y="25399"/>
                  </a:lnTo>
                  <a:lnTo>
                    <a:pt x="2333503" y="50799"/>
                  </a:lnTo>
                  <a:lnTo>
                    <a:pt x="2342694" y="50799"/>
                  </a:lnTo>
                  <a:lnTo>
                    <a:pt x="2246002" y="25399"/>
                  </a:lnTo>
                  <a:close/>
                </a:path>
                <a:path extrusionOk="0" h="3784600" w="3796030">
                  <a:moveTo>
                    <a:pt x="1647397" y="12699"/>
                  </a:moveTo>
                  <a:lnTo>
                    <a:pt x="1605554" y="12699"/>
                  </a:lnTo>
                  <a:lnTo>
                    <a:pt x="1557584" y="25399"/>
                  </a:lnTo>
                  <a:lnTo>
                    <a:pt x="1598110" y="25399"/>
                  </a:lnTo>
                  <a:lnTo>
                    <a:pt x="1647397" y="12699"/>
                  </a:lnTo>
                  <a:close/>
                </a:path>
                <a:path extrusionOk="0" h="3784600" w="3796030">
                  <a:moveTo>
                    <a:pt x="2190350" y="12699"/>
                  </a:moveTo>
                  <a:lnTo>
                    <a:pt x="2147958" y="12699"/>
                  </a:lnTo>
                  <a:lnTo>
                    <a:pt x="2197139" y="25399"/>
                  </a:lnTo>
                  <a:lnTo>
                    <a:pt x="2238321" y="25399"/>
                  </a:lnTo>
                  <a:lnTo>
                    <a:pt x="2190350" y="12699"/>
                  </a:lnTo>
                  <a:close/>
                </a:path>
                <a:path extrusionOk="0" h="3784600" w="3796030">
                  <a:moveTo>
                    <a:pt x="1746853" y="0"/>
                  </a:moveTo>
                  <a:lnTo>
                    <a:pt x="1702195" y="0"/>
                  </a:lnTo>
                  <a:lnTo>
                    <a:pt x="1653762" y="12699"/>
                  </a:lnTo>
                  <a:lnTo>
                    <a:pt x="1696984" y="12699"/>
                  </a:lnTo>
                  <a:lnTo>
                    <a:pt x="1746853" y="0"/>
                  </a:lnTo>
                  <a:close/>
                </a:path>
                <a:path extrusionOk="0" h="3784600" w="3796030">
                  <a:moveTo>
                    <a:pt x="2093709" y="0"/>
                  </a:moveTo>
                  <a:lnTo>
                    <a:pt x="2048717" y="0"/>
                  </a:lnTo>
                  <a:lnTo>
                    <a:pt x="2098477" y="12699"/>
                  </a:lnTo>
                  <a:lnTo>
                    <a:pt x="2142142" y="12699"/>
                  </a:lnTo>
                  <a:lnTo>
                    <a:pt x="2093709" y="0"/>
                  </a:lnTo>
                  <a:close/>
                </a:path>
              </a:pathLst>
            </a:custGeom>
            <a:solidFill>
              <a:srgbClr val="39AC58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" name="Google Shape;98;p10"/>
            <p:cNvSpPr/>
            <p:nvPr/>
          </p:nvSpPr>
          <p:spPr>
            <a:xfrm>
              <a:off x="14501841" y="6310174"/>
              <a:ext cx="2994025" cy="3486785"/>
            </a:xfrm>
            <a:custGeom>
              <a:rect b="b" l="l" r="r" t="t"/>
              <a:pathLst>
                <a:path extrusionOk="0" h="3486784" w="2994025">
                  <a:moveTo>
                    <a:pt x="668288" y="0"/>
                  </a:moveTo>
                  <a:lnTo>
                    <a:pt x="627595" y="10935"/>
                  </a:lnTo>
                  <a:lnTo>
                    <a:pt x="591814" y="35936"/>
                  </a:lnTo>
                  <a:lnTo>
                    <a:pt x="556542" y="72077"/>
                  </a:lnTo>
                  <a:lnTo>
                    <a:pt x="522282" y="108938"/>
                  </a:lnTo>
                  <a:lnTo>
                    <a:pt x="489040" y="146503"/>
                  </a:lnTo>
                  <a:lnTo>
                    <a:pt x="456823" y="184755"/>
                  </a:lnTo>
                  <a:lnTo>
                    <a:pt x="425639" y="223675"/>
                  </a:lnTo>
                  <a:lnTo>
                    <a:pt x="395495" y="263248"/>
                  </a:lnTo>
                  <a:lnTo>
                    <a:pt x="366398" y="303455"/>
                  </a:lnTo>
                  <a:lnTo>
                    <a:pt x="338355" y="344280"/>
                  </a:lnTo>
                  <a:lnTo>
                    <a:pt x="311373" y="385706"/>
                  </a:lnTo>
                  <a:lnTo>
                    <a:pt x="285459" y="427715"/>
                  </a:lnTo>
                  <a:lnTo>
                    <a:pt x="260621" y="470290"/>
                  </a:lnTo>
                  <a:lnTo>
                    <a:pt x="236864" y="513415"/>
                  </a:lnTo>
                  <a:lnTo>
                    <a:pt x="214198" y="557072"/>
                  </a:lnTo>
                  <a:lnTo>
                    <a:pt x="192628" y="601243"/>
                  </a:lnTo>
                  <a:lnTo>
                    <a:pt x="172162" y="645912"/>
                  </a:lnTo>
                  <a:lnTo>
                    <a:pt x="152806" y="691062"/>
                  </a:lnTo>
                  <a:lnTo>
                    <a:pt x="134569" y="736676"/>
                  </a:lnTo>
                  <a:lnTo>
                    <a:pt x="117457" y="782735"/>
                  </a:lnTo>
                  <a:lnTo>
                    <a:pt x="101477" y="829224"/>
                  </a:lnTo>
                  <a:lnTo>
                    <a:pt x="86636" y="876125"/>
                  </a:lnTo>
                  <a:lnTo>
                    <a:pt x="72941" y="923420"/>
                  </a:lnTo>
                  <a:lnTo>
                    <a:pt x="60401" y="971094"/>
                  </a:lnTo>
                  <a:lnTo>
                    <a:pt x="49020" y="1019128"/>
                  </a:lnTo>
                  <a:lnTo>
                    <a:pt x="38808" y="1067506"/>
                  </a:lnTo>
                  <a:lnTo>
                    <a:pt x="29770" y="1116210"/>
                  </a:lnTo>
                  <a:lnTo>
                    <a:pt x="21915" y="1165223"/>
                  </a:lnTo>
                  <a:lnTo>
                    <a:pt x="15248" y="1214528"/>
                  </a:lnTo>
                  <a:lnTo>
                    <a:pt x="9777" y="1264108"/>
                  </a:lnTo>
                  <a:lnTo>
                    <a:pt x="5510" y="1313946"/>
                  </a:lnTo>
                  <a:lnTo>
                    <a:pt x="2453" y="1364024"/>
                  </a:lnTo>
                  <a:lnTo>
                    <a:pt x="614" y="1414326"/>
                  </a:lnTo>
                  <a:lnTo>
                    <a:pt x="0" y="1464834"/>
                  </a:lnTo>
                  <a:lnTo>
                    <a:pt x="614" y="1515331"/>
                  </a:lnTo>
                  <a:lnTo>
                    <a:pt x="2453" y="1565623"/>
                  </a:lnTo>
                  <a:lnTo>
                    <a:pt x="5510" y="1615691"/>
                  </a:lnTo>
                  <a:lnTo>
                    <a:pt x="9777" y="1665520"/>
                  </a:lnTo>
                  <a:lnTo>
                    <a:pt x="15248" y="1715091"/>
                  </a:lnTo>
                  <a:lnTo>
                    <a:pt x="21915" y="1764388"/>
                  </a:lnTo>
                  <a:lnTo>
                    <a:pt x="29770" y="1813394"/>
                  </a:lnTo>
                  <a:lnTo>
                    <a:pt x="38808" y="1862091"/>
                  </a:lnTo>
                  <a:lnTo>
                    <a:pt x="49020" y="1910462"/>
                  </a:lnTo>
                  <a:lnTo>
                    <a:pt x="60401" y="1958490"/>
                  </a:lnTo>
                  <a:lnTo>
                    <a:pt x="72941" y="2006158"/>
                  </a:lnTo>
                  <a:lnTo>
                    <a:pt x="86636" y="2053449"/>
                  </a:lnTo>
                  <a:lnTo>
                    <a:pt x="101477" y="2100346"/>
                  </a:lnTo>
                  <a:lnTo>
                    <a:pt x="117457" y="2146831"/>
                  </a:lnTo>
                  <a:lnTo>
                    <a:pt x="134569" y="2192887"/>
                  </a:lnTo>
                  <a:lnTo>
                    <a:pt x="152806" y="2238497"/>
                  </a:lnTo>
                  <a:lnTo>
                    <a:pt x="172162" y="2283644"/>
                  </a:lnTo>
                  <a:lnTo>
                    <a:pt x="192628" y="2328311"/>
                  </a:lnTo>
                  <a:lnTo>
                    <a:pt x="214198" y="2372480"/>
                  </a:lnTo>
                  <a:lnTo>
                    <a:pt x="236864" y="2416135"/>
                  </a:lnTo>
                  <a:lnTo>
                    <a:pt x="260621" y="2459258"/>
                  </a:lnTo>
                  <a:lnTo>
                    <a:pt x="285459" y="2501832"/>
                  </a:lnTo>
                  <a:lnTo>
                    <a:pt x="311373" y="2543840"/>
                  </a:lnTo>
                  <a:lnTo>
                    <a:pt x="338355" y="2585265"/>
                  </a:lnTo>
                  <a:lnTo>
                    <a:pt x="366398" y="2626089"/>
                  </a:lnTo>
                  <a:lnTo>
                    <a:pt x="395495" y="2666296"/>
                  </a:lnTo>
                  <a:lnTo>
                    <a:pt x="425639" y="2705869"/>
                  </a:lnTo>
                  <a:lnTo>
                    <a:pt x="456823" y="2744789"/>
                  </a:lnTo>
                  <a:lnTo>
                    <a:pt x="489040" y="2783040"/>
                  </a:lnTo>
                  <a:lnTo>
                    <a:pt x="522282" y="2820605"/>
                  </a:lnTo>
                  <a:lnTo>
                    <a:pt x="556542" y="2857467"/>
                  </a:lnTo>
                  <a:lnTo>
                    <a:pt x="591814" y="2893608"/>
                  </a:lnTo>
                  <a:lnTo>
                    <a:pt x="628631" y="2929513"/>
                  </a:lnTo>
                  <a:lnTo>
                    <a:pt x="666174" y="2964332"/>
                  </a:lnTo>
                  <a:lnTo>
                    <a:pt x="704421" y="2998061"/>
                  </a:lnTo>
                  <a:lnTo>
                    <a:pt x="743349" y="3030698"/>
                  </a:lnTo>
                  <a:lnTo>
                    <a:pt x="782938" y="3062238"/>
                  </a:lnTo>
                  <a:lnTo>
                    <a:pt x="823165" y="3092679"/>
                  </a:lnTo>
                  <a:lnTo>
                    <a:pt x="864007" y="3122015"/>
                  </a:lnTo>
                  <a:lnTo>
                    <a:pt x="905444" y="3150245"/>
                  </a:lnTo>
                  <a:lnTo>
                    <a:pt x="947452" y="3177364"/>
                  </a:lnTo>
                  <a:lnTo>
                    <a:pt x="990010" y="3203369"/>
                  </a:lnTo>
                  <a:lnTo>
                    <a:pt x="1033096" y="3228257"/>
                  </a:lnTo>
                  <a:lnTo>
                    <a:pt x="1076688" y="3252023"/>
                  </a:lnTo>
                  <a:lnTo>
                    <a:pt x="1120764" y="3274664"/>
                  </a:lnTo>
                  <a:lnTo>
                    <a:pt x="1165301" y="3296177"/>
                  </a:lnTo>
                  <a:lnTo>
                    <a:pt x="1210278" y="3316558"/>
                  </a:lnTo>
                  <a:lnTo>
                    <a:pt x="1255673" y="3335804"/>
                  </a:lnTo>
                  <a:lnTo>
                    <a:pt x="1301464" y="3353910"/>
                  </a:lnTo>
                  <a:lnTo>
                    <a:pt x="1347628" y="3370875"/>
                  </a:lnTo>
                  <a:lnTo>
                    <a:pt x="1394144" y="3386693"/>
                  </a:lnTo>
                  <a:lnTo>
                    <a:pt x="1440990" y="3401361"/>
                  </a:lnTo>
                  <a:lnTo>
                    <a:pt x="1488143" y="3414877"/>
                  </a:lnTo>
                  <a:lnTo>
                    <a:pt x="1535582" y="3427236"/>
                  </a:lnTo>
                  <a:lnTo>
                    <a:pt x="1583285" y="3438434"/>
                  </a:lnTo>
                  <a:lnTo>
                    <a:pt x="1631229" y="3448469"/>
                  </a:lnTo>
                  <a:lnTo>
                    <a:pt x="1679393" y="3457337"/>
                  </a:lnTo>
                  <a:lnTo>
                    <a:pt x="1727754" y="3465033"/>
                  </a:lnTo>
                  <a:lnTo>
                    <a:pt x="1776291" y="3471556"/>
                  </a:lnTo>
                  <a:lnTo>
                    <a:pt x="1824982" y="3476900"/>
                  </a:lnTo>
                  <a:lnTo>
                    <a:pt x="1873804" y="3481063"/>
                  </a:lnTo>
                  <a:lnTo>
                    <a:pt x="1922735" y="3484041"/>
                  </a:lnTo>
                  <a:lnTo>
                    <a:pt x="1971754" y="3485830"/>
                  </a:lnTo>
                  <a:lnTo>
                    <a:pt x="2020838" y="3486427"/>
                  </a:lnTo>
                  <a:lnTo>
                    <a:pt x="2069304" y="3485845"/>
                  </a:lnTo>
                  <a:lnTo>
                    <a:pt x="2117790" y="3484096"/>
                  </a:lnTo>
                  <a:lnTo>
                    <a:pt x="2166276" y="3481178"/>
                  </a:lnTo>
                  <a:lnTo>
                    <a:pt x="2214739" y="3477085"/>
                  </a:lnTo>
                  <a:lnTo>
                    <a:pt x="2263160" y="3471816"/>
                  </a:lnTo>
                  <a:lnTo>
                    <a:pt x="2311516" y="3465367"/>
                  </a:lnTo>
                  <a:lnTo>
                    <a:pt x="2359787" y="3457734"/>
                  </a:lnTo>
                  <a:lnTo>
                    <a:pt x="2407951" y="3448913"/>
                  </a:lnTo>
                  <a:lnTo>
                    <a:pt x="2455987" y="3438903"/>
                  </a:lnTo>
                  <a:lnTo>
                    <a:pt x="2503874" y="3427698"/>
                  </a:lnTo>
                  <a:lnTo>
                    <a:pt x="2551590" y="3415296"/>
                  </a:lnTo>
                  <a:lnTo>
                    <a:pt x="2599115" y="3401694"/>
                  </a:lnTo>
                  <a:lnTo>
                    <a:pt x="2646427" y="3386887"/>
                  </a:lnTo>
                  <a:lnTo>
                    <a:pt x="2693505" y="3370873"/>
                  </a:lnTo>
                  <a:lnTo>
                    <a:pt x="2740328" y="3353648"/>
                  </a:lnTo>
                  <a:lnTo>
                    <a:pt x="2786875" y="3335208"/>
                  </a:lnTo>
                  <a:lnTo>
                    <a:pt x="2833124" y="3315551"/>
                  </a:lnTo>
                  <a:lnTo>
                    <a:pt x="2879054" y="3294673"/>
                  </a:lnTo>
                  <a:lnTo>
                    <a:pt x="2924643" y="3272570"/>
                  </a:lnTo>
                  <a:lnTo>
                    <a:pt x="2963735" y="3242037"/>
                  </a:lnTo>
                  <a:lnTo>
                    <a:pt x="2987265" y="3200384"/>
                  </a:lnTo>
                  <a:lnTo>
                    <a:pt x="2993431" y="3152982"/>
                  </a:lnTo>
                  <a:lnTo>
                    <a:pt x="2980432" y="3105203"/>
                  </a:lnTo>
                  <a:lnTo>
                    <a:pt x="2927547" y="3050846"/>
                  </a:lnTo>
                  <a:lnTo>
                    <a:pt x="2890891" y="3038090"/>
                  </a:lnTo>
                  <a:lnTo>
                    <a:pt x="2851760" y="3037279"/>
                  </a:lnTo>
                  <a:lnTo>
                    <a:pt x="2813066" y="3049415"/>
                  </a:lnTo>
                  <a:lnTo>
                    <a:pt x="2768343" y="3071015"/>
                  </a:lnTo>
                  <a:lnTo>
                    <a:pt x="2723253" y="3091272"/>
                  </a:lnTo>
                  <a:lnTo>
                    <a:pt x="2677821" y="3110190"/>
                  </a:lnTo>
                  <a:lnTo>
                    <a:pt x="2632072" y="3127774"/>
                  </a:lnTo>
                  <a:lnTo>
                    <a:pt x="2586032" y="3144028"/>
                  </a:lnTo>
                  <a:lnTo>
                    <a:pt x="2539729" y="3158956"/>
                  </a:lnTo>
                  <a:lnTo>
                    <a:pt x="2493186" y="3172562"/>
                  </a:lnTo>
                  <a:lnTo>
                    <a:pt x="2446432" y="3184850"/>
                  </a:lnTo>
                  <a:lnTo>
                    <a:pt x="2399490" y="3195825"/>
                  </a:lnTo>
                  <a:lnTo>
                    <a:pt x="2352387" y="3205491"/>
                  </a:lnTo>
                  <a:lnTo>
                    <a:pt x="2305150" y="3213852"/>
                  </a:lnTo>
                  <a:lnTo>
                    <a:pt x="2257804" y="3220913"/>
                  </a:lnTo>
                  <a:lnTo>
                    <a:pt x="2210374" y="3226677"/>
                  </a:lnTo>
                  <a:lnTo>
                    <a:pt x="2162888" y="3231148"/>
                  </a:lnTo>
                  <a:lnTo>
                    <a:pt x="2115370" y="3234332"/>
                  </a:lnTo>
                  <a:lnTo>
                    <a:pt x="2067847" y="3236232"/>
                  </a:lnTo>
                  <a:lnTo>
                    <a:pt x="2020345" y="3236852"/>
                  </a:lnTo>
                  <a:lnTo>
                    <a:pt x="1972889" y="3236197"/>
                  </a:lnTo>
                  <a:lnTo>
                    <a:pt x="1925505" y="3234270"/>
                  </a:lnTo>
                  <a:lnTo>
                    <a:pt x="1878220" y="3231077"/>
                  </a:lnTo>
                  <a:lnTo>
                    <a:pt x="1831059" y="3226621"/>
                  </a:lnTo>
                  <a:lnTo>
                    <a:pt x="1784048" y="3220907"/>
                  </a:lnTo>
                  <a:lnTo>
                    <a:pt x="1737214" y="3213938"/>
                  </a:lnTo>
                  <a:lnTo>
                    <a:pt x="1690581" y="3205720"/>
                  </a:lnTo>
                  <a:lnTo>
                    <a:pt x="1644176" y="3196255"/>
                  </a:lnTo>
                  <a:lnTo>
                    <a:pt x="1598026" y="3185549"/>
                  </a:lnTo>
                  <a:lnTo>
                    <a:pt x="1552154" y="3173606"/>
                  </a:lnTo>
                  <a:lnTo>
                    <a:pt x="1506589" y="3160429"/>
                  </a:lnTo>
                  <a:lnTo>
                    <a:pt x="1461355" y="3146024"/>
                  </a:lnTo>
                  <a:lnTo>
                    <a:pt x="1416479" y="3130393"/>
                  </a:lnTo>
                  <a:lnTo>
                    <a:pt x="1371986" y="3113543"/>
                  </a:lnTo>
                  <a:lnTo>
                    <a:pt x="1327903" y="3095476"/>
                  </a:lnTo>
                  <a:lnTo>
                    <a:pt x="1284254" y="3076197"/>
                  </a:lnTo>
                  <a:lnTo>
                    <a:pt x="1241067" y="3055710"/>
                  </a:lnTo>
                  <a:lnTo>
                    <a:pt x="1198367" y="3034019"/>
                  </a:lnTo>
                  <a:lnTo>
                    <a:pt x="1156180" y="3011130"/>
                  </a:lnTo>
                  <a:lnTo>
                    <a:pt x="1114532" y="2987045"/>
                  </a:lnTo>
                  <a:lnTo>
                    <a:pt x="1073449" y="2961769"/>
                  </a:lnTo>
                  <a:lnTo>
                    <a:pt x="1032957" y="2935306"/>
                  </a:lnTo>
                  <a:lnTo>
                    <a:pt x="993081" y="2907661"/>
                  </a:lnTo>
                  <a:lnTo>
                    <a:pt x="953848" y="2878838"/>
                  </a:lnTo>
                  <a:lnTo>
                    <a:pt x="915283" y="2848840"/>
                  </a:lnTo>
                  <a:lnTo>
                    <a:pt x="877413" y="2817673"/>
                  </a:lnTo>
                  <a:lnTo>
                    <a:pt x="840263" y="2785340"/>
                  </a:lnTo>
                  <a:lnTo>
                    <a:pt x="803859" y="2751846"/>
                  </a:lnTo>
                  <a:lnTo>
                    <a:pt x="768227" y="2717194"/>
                  </a:lnTo>
                  <a:lnTo>
                    <a:pt x="732967" y="2680938"/>
                  </a:lnTo>
                  <a:lnTo>
                    <a:pt x="698865" y="2643861"/>
                  </a:lnTo>
                  <a:lnTo>
                    <a:pt x="665932" y="2605984"/>
                  </a:lnTo>
                  <a:lnTo>
                    <a:pt x="634178" y="2567330"/>
                  </a:lnTo>
                  <a:lnTo>
                    <a:pt x="603610" y="2527921"/>
                  </a:lnTo>
                  <a:lnTo>
                    <a:pt x="574239" y="2487780"/>
                  </a:lnTo>
                  <a:lnTo>
                    <a:pt x="546073" y="2446930"/>
                  </a:lnTo>
                  <a:lnTo>
                    <a:pt x="519123" y="2405392"/>
                  </a:lnTo>
                  <a:lnTo>
                    <a:pt x="493396" y="2363189"/>
                  </a:lnTo>
                  <a:lnTo>
                    <a:pt x="468904" y="2320344"/>
                  </a:lnTo>
                  <a:lnTo>
                    <a:pt x="445654" y="2276878"/>
                  </a:lnTo>
                  <a:lnTo>
                    <a:pt x="423656" y="2232815"/>
                  </a:lnTo>
                  <a:lnTo>
                    <a:pt x="402920" y="2188177"/>
                  </a:lnTo>
                  <a:lnTo>
                    <a:pt x="383454" y="2142987"/>
                  </a:lnTo>
                  <a:lnTo>
                    <a:pt x="365268" y="2097265"/>
                  </a:lnTo>
                  <a:lnTo>
                    <a:pt x="348371" y="2051036"/>
                  </a:lnTo>
                  <a:lnTo>
                    <a:pt x="332773" y="2004322"/>
                  </a:lnTo>
                  <a:lnTo>
                    <a:pt x="318482" y="1957144"/>
                  </a:lnTo>
                  <a:lnTo>
                    <a:pt x="305509" y="1909526"/>
                  </a:lnTo>
                  <a:lnTo>
                    <a:pt x="293862" y="1861490"/>
                  </a:lnTo>
                  <a:lnTo>
                    <a:pt x="283550" y="1813058"/>
                  </a:lnTo>
                  <a:lnTo>
                    <a:pt x="274583" y="1764252"/>
                  </a:lnTo>
                  <a:lnTo>
                    <a:pt x="266970" y="1715096"/>
                  </a:lnTo>
                  <a:lnTo>
                    <a:pt x="260721" y="1665611"/>
                  </a:lnTo>
                  <a:lnTo>
                    <a:pt x="255844" y="1615820"/>
                  </a:lnTo>
                  <a:lnTo>
                    <a:pt x="252349" y="1565745"/>
                  </a:lnTo>
                  <a:lnTo>
                    <a:pt x="250245" y="1515409"/>
                  </a:lnTo>
                  <a:lnTo>
                    <a:pt x="249542" y="1464834"/>
                  </a:lnTo>
                  <a:lnTo>
                    <a:pt x="250245" y="1414247"/>
                  </a:lnTo>
                  <a:lnTo>
                    <a:pt x="252349" y="1363899"/>
                  </a:lnTo>
                  <a:lnTo>
                    <a:pt x="255844" y="1313813"/>
                  </a:lnTo>
                  <a:lnTo>
                    <a:pt x="260721" y="1264012"/>
                  </a:lnTo>
                  <a:lnTo>
                    <a:pt x="266970" y="1214517"/>
                  </a:lnTo>
                  <a:lnTo>
                    <a:pt x="274583" y="1165352"/>
                  </a:lnTo>
                  <a:lnTo>
                    <a:pt x="283550" y="1116539"/>
                  </a:lnTo>
                  <a:lnTo>
                    <a:pt x="293862" y="1068099"/>
                  </a:lnTo>
                  <a:lnTo>
                    <a:pt x="305509" y="1020056"/>
                  </a:lnTo>
                  <a:lnTo>
                    <a:pt x="318482" y="972432"/>
                  </a:lnTo>
                  <a:lnTo>
                    <a:pt x="332773" y="925250"/>
                  </a:lnTo>
                  <a:lnTo>
                    <a:pt x="348371" y="878530"/>
                  </a:lnTo>
                  <a:lnTo>
                    <a:pt x="365268" y="832297"/>
                  </a:lnTo>
                  <a:lnTo>
                    <a:pt x="383454" y="786572"/>
                  </a:lnTo>
                  <a:lnTo>
                    <a:pt x="402920" y="741378"/>
                  </a:lnTo>
                  <a:lnTo>
                    <a:pt x="423656" y="696738"/>
                  </a:lnTo>
                  <a:lnTo>
                    <a:pt x="445654" y="652673"/>
                  </a:lnTo>
                  <a:lnTo>
                    <a:pt x="468904" y="609205"/>
                  </a:lnTo>
                  <a:lnTo>
                    <a:pt x="493396" y="566359"/>
                  </a:lnTo>
                  <a:lnTo>
                    <a:pt x="519123" y="524155"/>
                  </a:lnTo>
                  <a:lnTo>
                    <a:pt x="546073" y="482616"/>
                  </a:lnTo>
                  <a:lnTo>
                    <a:pt x="574239" y="441764"/>
                  </a:lnTo>
                  <a:lnTo>
                    <a:pt x="603610" y="401623"/>
                  </a:lnTo>
                  <a:lnTo>
                    <a:pt x="634178" y="362214"/>
                  </a:lnTo>
                  <a:lnTo>
                    <a:pt x="665932" y="323560"/>
                  </a:lnTo>
                  <a:lnTo>
                    <a:pt x="698865" y="285682"/>
                  </a:lnTo>
                  <a:lnTo>
                    <a:pt x="732967" y="248605"/>
                  </a:lnTo>
                  <a:lnTo>
                    <a:pt x="768227" y="212349"/>
                  </a:lnTo>
                  <a:lnTo>
                    <a:pt x="795651" y="171073"/>
                  </a:lnTo>
                  <a:lnTo>
                    <a:pt x="804792" y="124142"/>
                  </a:lnTo>
                  <a:lnTo>
                    <a:pt x="795651" y="77212"/>
                  </a:lnTo>
                  <a:lnTo>
                    <a:pt x="768227" y="35936"/>
                  </a:lnTo>
                  <a:lnTo>
                    <a:pt x="763201" y="30910"/>
                  </a:lnTo>
                  <a:lnTo>
                    <a:pt x="757924" y="26512"/>
                  </a:lnTo>
                  <a:lnTo>
                    <a:pt x="749003" y="20229"/>
                  </a:lnTo>
                  <a:lnTo>
                    <a:pt x="710041" y="3105"/>
                  </a:lnTo>
                  <a:lnTo>
                    <a:pt x="668288" y="0"/>
                  </a:lnTo>
                  <a:close/>
                </a:path>
              </a:pathLst>
            </a:custGeom>
            <a:solidFill>
              <a:srgbClr val="0166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" name="Google Shape;99;p10"/>
            <p:cNvSpPr/>
            <p:nvPr/>
          </p:nvSpPr>
          <p:spPr>
            <a:xfrm>
              <a:off x="9665674" y="5852678"/>
              <a:ext cx="3796029" cy="3784600"/>
            </a:xfrm>
            <a:custGeom>
              <a:rect b="b" l="l" r="r" t="t"/>
              <a:pathLst>
                <a:path extrusionOk="0" h="3784600" w="3796030">
                  <a:moveTo>
                    <a:pt x="1697548" y="3771899"/>
                  </a:moveTo>
                  <a:lnTo>
                    <a:pt x="1653860" y="3771899"/>
                  </a:lnTo>
                  <a:lnTo>
                    <a:pt x="1702301" y="3784599"/>
                  </a:lnTo>
                  <a:lnTo>
                    <a:pt x="1747310" y="3784599"/>
                  </a:lnTo>
                  <a:lnTo>
                    <a:pt x="1697548" y="3771899"/>
                  </a:lnTo>
                  <a:close/>
                </a:path>
                <a:path extrusionOk="0" h="3784600" w="3796030">
                  <a:moveTo>
                    <a:pt x="2142212" y="3771899"/>
                  </a:moveTo>
                  <a:lnTo>
                    <a:pt x="2097042" y="3771899"/>
                  </a:lnTo>
                  <a:lnTo>
                    <a:pt x="2047667" y="3784599"/>
                  </a:lnTo>
                  <a:lnTo>
                    <a:pt x="2093781" y="3784599"/>
                  </a:lnTo>
                  <a:lnTo>
                    <a:pt x="2142212" y="3771899"/>
                  </a:lnTo>
                  <a:close/>
                </a:path>
                <a:path extrusionOk="0" h="3784600" w="3796030">
                  <a:moveTo>
                    <a:pt x="1598883" y="3759199"/>
                  </a:moveTo>
                  <a:lnTo>
                    <a:pt x="1557666" y="3759199"/>
                  </a:lnTo>
                  <a:lnTo>
                    <a:pt x="1605644" y="3771899"/>
                  </a:lnTo>
                  <a:lnTo>
                    <a:pt x="1648066" y="3771899"/>
                  </a:lnTo>
                  <a:lnTo>
                    <a:pt x="1598883" y="3759199"/>
                  </a:lnTo>
                  <a:close/>
                </a:path>
                <a:path extrusionOk="0" h="3784600" w="3796030">
                  <a:moveTo>
                    <a:pt x="2238396" y="3759199"/>
                  </a:moveTo>
                  <a:lnTo>
                    <a:pt x="2194947" y="3759199"/>
                  </a:lnTo>
                  <a:lnTo>
                    <a:pt x="2146142" y="3771899"/>
                  </a:lnTo>
                  <a:lnTo>
                    <a:pt x="2190422" y="3771899"/>
                  </a:lnTo>
                  <a:lnTo>
                    <a:pt x="2238396" y="3759199"/>
                  </a:lnTo>
                  <a:close/>
                </a:path>
                <a:path extrusionOk="0" h="3784600" w="3796030">
                  <a:moveTo>
                    <a:pt x="1509938" y="3746499"/>
                  </a:moveTo>
                  <a:lnTo>
                    <a:pt x="1501493" y="3746499"/>
                  </a:lnTo>
                  <a:lnTo>
                    <a:pt x="1550018" y="3759199"/>
                  </a:lnTo>
                  <a:lnTo>
                    <a:pt x="1557666" y="3759199"/>
                  </a:lnTo>
                  <a:lnTo>
                    <a:pt x="1509938" y="3746499"/>
                  </a:lnTo>
                  <a:close/>
                </a:path>
                <a:path extrusionOk="0" h="3784600" w="3796030">
                  <a:moveTo>
                    <a:pt x="2291597" y="3746499"/>
                  </a:moveTo>
                  <a:lnTo>
                    <a:pt x="2286124" y="3746499"/>
                  </a:lnTo>
                  <a:lnTo>
                    <a:pt x="2238396" y="3759199"/>
                  </a:lnTo>
                  <a:lnTo>
                    <a:pt x="2243438" y="3759199"/>
                  </a:lnTo>
                  <a:lnTo>
                    <a:pt x="2291597" y="3746499"/>
                  </a:lnTo>
                  <a:close/>
                </a:path>
                <a:path extrusionOk="0" h="3784600" w="3796030">
                  <a:moveTo>
                    <a:pt x="1332211" y="3701388"/>
                  </a:moveTo>
                  <a:lnTo>
                    <a:pt x="1368378" y="3721099"/>
                  </a:lnTo>
                  <a:lnTo>
                    <a:pt x="1462472" y="3746499"/>
                  </a:lnTo>
                  <a:lnTo>
                    <a:pt x="1501493" y="3746499"/>
                  </a:lnTo>
                  <a:lnTo>
                    <a:pt x="1332211" y="3701388"/>
                  </a:lnTo>
                  <a:close/>
                </a:path>
                <a:path extrusionOk="0" h="3784600" w="3796030">
                  <a:moveTo>
                    <a:pt x="2468117" y="3699080"/>
                  </a:moveTo>
                  <a:lnTo>
                    <a:pt x="2291597" y="3746499"/>
                  </a:lnTo>
                  <a:lnTo>
                    <a:pt x="2333593" y="3746499"/>
                  </a:lnTo>
                  <a:lnTo>
                    <a:pt x="2427704" y="3721099"/>
                  </a:lnTo>
                  <a:lnTo>
                    <a:pt x="2468117" y="3699080"/>
                  </a:lnTo>
                  <a:close/>
                </a:path>
                <a:path extrusionOk="0" h="3784600" w="3796030">
                  <a:moveTo>
                    <a:pt x="1253733" y="3676991"/>
                  </a:moveTo>
                  <a:lnTo>
                    <a:pt x="1264633" y="3682999"/>
                  </a:lnTo>
                  <a:lnTo>
                    <a:pt x="1332211" y="3701388"/>
                  </a:lnTo>
                  <a:lnTo>
                    <a:pt x="1321774" y="3695699"/>
                  </a:lnTo>
                  <a:lnTo>
                    <a:pt x="1253733" y="3676991"/>
                  </a:lnTo>
                  <a:close/>
                </a:path>
                <a:path extrusionOk="0" h="3784600" w="3796030">
                  <a:moveTo>
                    <a:pt x="2532800" y="3679639"/>
                  </a:moveTo>
                  <a:lnTo>
                    <a:pt x="2474322" y="3695699"/>
                  </a:lnTo>
                  <a:lnTo>
                    <a:pt x="2468117" y="3699080"/>
                  </a:lnTo>
                  <a:lnTo>
                    <a:pt x="2526745" y="3682999"/>
                  </a:lnTo>
                  <a:lnTo>
                    <a:pt x="2532800" y="3679639"/>
                  </a:lnTo>
                  <a:close/>
                </a:path>
                <a:path extrusionOk="0" h="3784600" w="3796030">
                  <a:moveTo>
                    <a:pt x="2655044" y="3634350"/>
                  </a:moveTo>
                  <a:lnTo>
                    <a:pt x="2572512" y="3657599"/>
                  </a:lnTo>
                  <a:lnTo>
                    <a:pt x="2532800" y="3679639"/>
                  </a:lnTo>
                  <a:lnTo>
                    <a:pt x="2612276" y="3657599"/>
                  </a:lnTo>
                  <a:lnTo>
                    <a:pt x="2655044" y="3634350"/>
                  </a:lnTo>
                  <a:close/>
                </a:path>
                <a:path extrusionOk="0" h="3784600" w="3796030">
                  <a:moveTo>
                    <a:pt x="1099343" y="3611395"/>
                  </a:moveTo>
                  <a:lnTo>
                    <a:pt x="1183880" y="3657599"/>
                  </a:lnTo>
                  <a:lnTo>
                    <a:pt x="1253733" y="3676991"/>
                  </a:lnTo>
                  <a:lnTo>
                    <a:pt x="1218553" y="3657599"/>
                  </a:lnTo>
                  <a:lnTo>
                    <a:pt x="1172948" y="3644899"/>
                  </a:lnTo>
                  <a:lnTo>
                    <a:pt x="1127814" y="3619499"/>
                  </a:lnTo>
                  <a:lnTo>
                    <a:pt x="1099343" y="3611395"/>
                  </a:lnTo>
                  <a:close/>
                </a:path>
                <a:path extrusionOk="0" h="3784600" w="3796030">
                  <a:moveTo>
                    <a:pt x="2708695" y="3605786"/>
                  </a:moveTo>
                  <a:lnTo>
                    <a:pt x="2705072" y="3606799"/>
                  </a:lnTo>
                  <a:lnTo>
                    <a:pt x="2655044" y="3634350"/>
                  </a:lnTo>
                  <a:lnTo>
                    <a:pt x="2662633" y="3632199"/>
                  </a:lnTo>
                  <a:lnTo>
                    <a:pt x="2708695" y="3605786"/>
                  </a:lnTo>
                  <a:close/>
                </a:path>
                <a:path extrusionOk="0" h="3784600" w="3796030">
                  <a:moveTo>
                    <a:pt x="1075846" y="3602565"/>
                  </a:moveTo>
                  <a:lnTo>
                    <a:pt x="1083196" y="3606799"/>
                  </a:lnTo>
                  <a:lnTo>
                    <a:pt x="1099343" y="3611395"/>
                  </a:lnTo>
                  <a:lnTo>
                    <a:pt x="1090999" y="3606799"/>
                  </a:lnTo>
                  <a:lnTo>
                    <a:pt x="1075846" y="3602565"/>
                  </a:lnTo>
                  <a:close/>
                </a:path>
                <a:path extrusionOk="0" h="3784600" w="3796030">
                  <a:moveTo>
                    <a:pt x="3462351" y="2966579"/>
                  </a:moveTo>
                  <a:lnTo>
                    <a:pt x="3450019" y="2984499"/>
                  </a:lnTo>
                  <a:lnTo>
                    <a:pt x="3422754" y="3022599"/>
                  </a:lnTo>
                  <a:lnTo>
                    <a:pt x="3394439" y="3047999"/>
                  </a:lnTo>
                  <a:lnTo>
                    <a:pt x="3365076" y="3086099"/>
                  </a:lnTo>
                  <a:lnTo>
                    <a:pt x="3334664" y="3124199"/>
                  </a:lnTo>
                  <a:lnTo>
                    <a:pt x="3303204" y="3162299"/>
                  </a:lnTo>
                  <a:lnTo>
                    <a:pt x="3270694" y="3200399"/>
                  </a:lnTo>
                  <a:lnTo>
                    <a:pt x="3237136" y="3238499"/>
                  </a:lnTo>
                  <a:lnTo>
                    <a:pt x="3200398" y="3263899"/>
                  </a:lnTo>
                  <a:lnTo>
                    <a:pt x="3162873" y="3301999"/>
                  </a:lnTo>
                  <a:lnTo>
                    <a:pt x="3124580" y="3340099"/>
                  </a:lnTo>
                  <a:lnTo>
                    <a:pt x="3085540" y="3365499"/>
                  </a:lnTo>
                  <a:lnTo>
                    <a:pt x="3045771" y="3403599"/>
                  </a:lnTo>
                  <a:lnTo>
                    <a:pt x="3005293" y="3428999"/>
                  </a:lnTo>
                  <a:lnTo>
                    <a:pt x="2964126" y="3454399"/>
                  </a:lnTo>
                  <a:lnTo>
                    <a:pt x="2922290" y="3492499"/>
                  </a:lnTo>
                  <a:lnTo>
                    <a:pt x="2793995" y="3568699"/>
                  </a:lnTo>
                  <a:lnTo>
                    <a:pt x="2750742" y="3581399"/>
                  </a:lnTo>
                  <a:lnTo>
                    <a:pt x="2708695" y="3605786"/>
                  </a:lnTo>
                  <a:lnTo>
                    <a:pt x="2750476" y="3594099"/>
                  </a:lnTo>
                  <a:lnTo>
                    <a:pt x="2839201" y="3543299"/>
                  </a:lnTo>
                  <a:lnTo>
                    <a:pt x="2925314" y="3492499"/>
                  </a:lnTo>
                  <a:lnTo>
                    <a:pt x="2967294" y="3467099"/>
                  </a:lnTo>
                  <a:lnTo>
                    <a:pt x="3008544" y="3428999"/>
                  </a:lnTo>
                  <a:lnTo>
                    <a:pt x="3049053" y="3403599"/>
                  </a:lnTo>
                  <a:lnTo>
                    <a:pt x="3088812" y="3365499"/>
                  </a:lnTo>
                  <a:lnTo>
                    <a:pt x="3127812" y="3340099"/>
                  </a:lnTo>
                  <a:lnTo>
                    <a:pt x="3166041" y="3301999"/>
                  </a:lnTo>
                  <a:lnTo>
                    <a:pt x="3203491" y="3276599"/>
                  </a:lnTo>
                  <a:lnTo>
                    <a:pt x="3240152" y="3238499"/>
                  </a:lnTo>
                  <a:lnTo>
                    <a:pt x="3275821" y="3200399"/>
                  </a:lnTo>
                  <a:lnTo>
                    <a:pt x="3310396" y="3162299"/>
                  </a:lnTo>
                  <a:lnTo>
                    <a:pt x="3343871" y="3124199"/>
                  </a:lnTo>
                  <a:lnTo>
                    <a:pt x="3376239" y="3086099"/>
                  </a:lnTo>
                  <a:lnTo>
                    <a:pt x="3407491" y="3047999"/>
                  </a:lnTo>
                  <a:lnTo>
                    <a:pt x="3437621" y="3009899"/>
                  </a:lnTo>
                  <a:lnTo>
                    <a:pt x="3462351" y="2966579"/>
                  </a:lnTo>
                  <a:close/>
                </a:path>
                <a:path extrusionOk="0" h="3784600" w="3796030">
                  <a:moveTo>
                    <a:pt x="788629" y="3430067"/>
                  </a:moveTo>
                  <a:lnTo>
                    <a:pt x="828699" y="3467099"/>
                  </a:lnTo>
                  <a:lnTo>
                    <a:pt x="870654" y="3492499"/>
                  </a:lnTo>
                  <a:lnTo>
                    <a:pt x="956708" y="3543299"/>
                  </a:lnTo>
                  <a:lnTo>
                    <a:pt x="1045554" y="3594099"/>
                  </a:lnTo>
                  <a:lnTo>
                    <a:pt x="1075846" y="3602565"/>
                  </a:lnTo>
                  <a:lnTo>
                    <a:pt x="995583" y="3555999"/>
                  </a:lnTo>
                  <a:lnTo>
                    <a:pt x="910264" y="3505199"/>
                  </a:lnTo>
                  <a:lnTo>
                    <a:pt x="827395" y="3454399"/>
                  </a:lnTo>
                  <a:lnTo>
                    <a:pt x="788629" y="3430067"/>
                  </a:lnTo>
                  <a:close/>
                </a:path>
                <a:path extrusionOk="0" h="3784600" w="3796030">
                  <a:moveTo>
                    <a:pt x="755452" y="3408909"/>
                  </a:moveTo>
                  <a:lnTo>
                    <a:pt x="786928" y="3428999"/>
                  </a:lnTo>
                  <a:lnTo>
                    <a:pt x="788629" y="3430067"/>
                  </a:lnTo>
                  <a:lnTo>
                    <a:pt x="787474" y="3428999"/>
                  </a:lnTo>
                  <a:lnTo>
                    <a:pt x="755452" y="3408909"/>
                  </a:lnTo>
                  <a:close/>
                </a:path>
                <a:path extrusionOk="0" h="3784600" w="3796030">
                  <a:moveTo>
                    <a:pt x="492643" y="3165803"/>
                  </a:moveTo>
                  <a:lnTo>
                    <a:pt x="517802" y="3200399"/>
                  </a:lnTo>
                  <a:lnTo>
                    <a:pt x="556004" y="3238499"/>
                  </a:lnTo>
                  <a:lnTo>
                    <a:pt x="592640" y="3276599"/>
                  </a:lnTo>
                  <a:lnTo>
                    <a:pt x="630067" y="3301999"/>
                  </a:lnTo>
                  <a:lnTo>
                    <a:pt x="668274" y="3340099"/>
                  </a:lnTo>
                  <a:lnTo>
                    <a:pt x="707251" y="3365499"/>
                  </a:lnTo>
                  <a:lnTo>
                    <a:pt x="746988" y="3403599"/>
                  </a:lnTo>
                  <a:lnTo>
                    <a:pt x="755452" y="3408909"/>
                  </a:lnTo>
                  <a:lnTo>
                    <a:pt x="747132" y="3403599"/>
                  </a:lnTo>
                  <a:lnTo>
                    <a:pt x="708026" y="3365499"/>
                  </a:lnTo>
                  <a:lnTo>
                    <a:pt x="669630" y="3340099"/>
                  </a:lnTo>
                  <a:lnTo>
                    <a:pt x="631963" y="3301999"/>
                  </a:lnTo>
                  <a:lnTo>
                    <a:pt x="595044" y="3263899"/>
                  </a:lnTo>
                  <a:lnTo>
                    <a:pt x="558893" y="3238499"/>
                  </a:lnTo>
                  <a:lnTo>
                    <a:pt x="523658" y="3200399"/>
                  </a:lnTo>
                  <a:lnTo>
                    <a:pt x="492643" y="3165803"/>
                  </a:lnTo>
                  <a:close/>
                </a:path>
                <a:path extrusionOk="0" h="3784600" w="3796030">
                  <a:moveTo>
                    <a:pt x="450889" y="3117593"/>
                  </a:moveTo>
                  <a:lnTo>
                    <a:pt x="456433" y="3124199"/>
                  </a:lnTo>
                  <a:lnTo>
                    <a:pt x="489502" y="3162299"/>
                  </a:lnTo>
                  <a:lnTo>
                    <a:pt x="492643" y="3165803"/>
                  </a:lnTo>
                  <a:lnTo>
                    <a:pt x="480859" y="3149599"/>
                  </a:lnTo>
                  <a:lnTo>
                    <a:pt x="450889" y="3117593"/>
                  </a:lnTo>
                  <a:close/>
                </a:path>
                <a:path extrusionOk="0" h="3784600" w="3796030">
                  <a:moveTo>
                    <a:pt x="277810" y="908746"/>
                  </a:moveTo>
                  <a:lnTo>
                    <a:pt x="274837" y="914399"/>
                  </a:lnTo>
                  <a:lnTo>
                    <a:pt x="249267" y="952499"/>
                  </a:lnTo>
                  <a:lnTo>
                    <a:pt x="224858" y="990599"/>
                  </a:lnTo>
                  <a:lnTo>
                    <a:pt x="201616" y="1041399"/>
                  </a:lnTo>
                  <a:lnTo>
                    <a:pt x="179550" y="1092199"/>
                  </a:lnTo>
                  <a:lnTo>
                    <a:pt x="158665" y="1130299"/>
                  </a:lnTo>
                  <a:lnTo>
                    <a:pt x="138969" y="1181099"/>
                  </a:lnTo>
                  <a:lnTo>
                    <a:pt x="121152" y="1219199"/>
                  </a:lnTo>
                  <a:lnTo>
                    <a:pt x="104545" y="1269999"/>
                  </a:lnTo>
                  <a:lnTo>
                    <a:pt x="89149" y="1320799"/>
                  </a:lnTo>
                  <a:lnTo>
                    <a:pt x="74969" y="1358899"/>
                  </a:lnTo>
                  <a:lnTo>
                    <a:pt x="62006" y="1409699"/>
                  </a:lnTo>
                  <a:lnTo>
                    <a:pt x="50264" y="1460499"/>
                  </a:lnTo>
                  <a:lnTo>
                    <a:pt x="39745" y="1498599"/>
                  </a:lnTo>
                  <a:lnTo>
                    <a:pt x="30454" y="1549399"/>
                  </a:lnTo>
                  <a:lnTo>
                    <a:pt x="22391" y="1600199"/>
                  </a:lnTo>
                  <a:lnTo>
                    <a:pt x="15562" y="1650999"/>
                  </a:lnTo>
                  <a:lnTo>
                    <a:pt x="9967" y="1701799"/>
                  </a:lnTo>
                  <a:lnTo>
                    <a:pt x="5611" y="1739899"/>
                  </a:lnTo>
                  <a:lnTo>
                    <a:pt x="2495" y="1790699"/>
                  </a:lnTo>
                  <a:lnTo>
                    <a:pt x="624" y="1841499"/>
                  </a:lnTo>
                  <a:lnTo>
                    <a:pt x="0" y="1892299"/>
                  </a:lnTo>
                  <a:lnTo>
                    <a:pt x="624" y="1943099"/>
                  </a:lnTo>
                  <a:lnTo>
                    <a:pt x="2495" y="1993899"/>
                  </a:lnTo>
                  <a:lnTo>
                    <a:pt x="5611" y="2044699"/>
                  </a:lnTo>
                  <a:lnTo>
                    <a:pt x="9967" y="2082799"/>
                  </a:lnTo>
                  <a:lnTo>
                    <a:pt x="15562" y="2133599"/>
                  </a:lnTo>
                  <a:lnTo>
                    <a:pt x="22391" y="2184399"/>
                  </a:lnTo>
                  <a:lnTo>
                    <a:pt x="30454" y="2235199"/>
                  </a:lnTo>
                  <a:lnTo>
                    <a:pt x="39745" y="2285999"/>
                  </a:lnTo>
                  <a:lnTo>
                    <a:pt x="50264" y="2324099"/>
                  </a:lnTo>
                  <a:lnTo>
                    <a:pt x="62006" y="2374899"/>
                  </a:lnTo>
                  <a:lnTo>
                    <a:pt x="74969" y="2425699"/>
                  </a:lnTo>
                  <a:lnTo>
                    <a:pt x="89149" y="2463799"/>
                  </a:lnTo>
                  <a:lnTo>
                    <a:pt x="104545" y="2514599"/>
                  </a:lnTo>
                  <a:lnTo>
                    <a:pt x="121152" y="2565399"/>
                  </a:lnTo>
                  <a:lnTo>
                    <a:pt x="138969" y="2603499"/>
                  </a:lnTo>
                  <a:lnTo>
                    <a:pt x="160116" y="2654299"/>
                  </a:lnTo>
                  <a:lnTo>
                    <a:pt x="182625" y="2705099"/>
                  </a:lnTo>
                  <a:lnTo>
                    <a:pt x="206491" y="2755899"/>
                  </a:lnTo>
                  <a:lnTo>
                    <a:pt x="231706" y="2806699"/>
                  </a:lnTo>
                  <a:lnTo>
                    <a:pt x="258264" y="2844799"/>
                  </a:lnTo>
                  <a:lnTo>
                    <a:pt x="286158" y="2895599"/>
                  </a:lnTo>
                  <a:lnTo>
                    <a:pt x="315383" y="2946399"/>
                  </a:lnTo>
                  <a:lnTo>
                    <a:pt x="345875" y="2984499"/>
                  </a:lnTo>
                  <a:lnTo>
                    <a:pt x="377680" y="3035299"/>
                  </a:lnTo>
                  <a:lnTo>
                    <a:pt x="410787" y="3073399"/>
                  </a:lnTo>
                  <a:lnTo>
                    <a:pt x="445183" y="3111499"/>
                  </a:lnTo>
                  <a:lnTo>
                    <a:pt x="450889" y="3117593"/>
                  </a:lnTo>
                  <a:lnTo>
                    <a:pt x="424460" y="3086099"/>
                  </a:lnTo>
                  <a:lnTo>
                    <a:pt x="393590" y="3047999"/>
                  </a:lnTo>
                  <a:lnTo>
                    <a:pt x="363832" y="3009899"/>
                  </a:lnTo>
                  <a:lnTo>
                    <a:pt x="335194" y="2959099"/>
                  </a:lnTo>
                  <a:lnTo>
                    <a:pt x="307684" y="2920999"/>
                  </a:lnTo>
                  <a:lnTo>
                    <a:pt x="281310" y="2882899"/>
                  </a:lnTo>
                  <a:lnTo>
                    <a:pt x="256080" y="2832099"/>
                  </a:lnTo>
                  <a:lnTo>
                    <a:pt x="232002" y="2793999"/>
                  </a:lnTo>
                  <a:lnTo>
                    <a:pt x="209084" y="2755899"/>
                  </a:lnTo>
                  <a:lnTo>
                    <a:pt x="187334" y="2705099"/>
                  </a:lnTo>
                  <a:lnTo>
                    <a:pt x="166761" y="2666999"/>
                  </a:lnTo>
                  <a:lnTo>
                    <a:pt x="147372" y="2616199"/>
                  </a:lnTo>
                  <a:lnTo>
                    <a:pt x="129175" y="2578099"/>
                  </a:lnTo>
                  <a:lnTo>
                    <a:pt x="112179" y="2527299"/>
                  </a:lnTo>
                  <a:lnTo>
                    <a:pt x="96392" y="2476499"/>
                  </a:lnTo>
                  <a:lnTo>
                    <a:pt x="81821" y="2438399"/>
                  </a:lnTo>
                  <a:lnTo>
                    <a:pt x="68474" y="2387599"/>
                  </a:lnTo>
                  <a:lnTo>
                    <a:pt x="56361" y="2336799"/>
                  </a:lnTo>
                  <a:lnTo>
                    <a:pt x="45488" y="2285999"/>
                  </a:lnTo>
                  <a:lnTo>
                    <a:pt x="35865" y="2235199"/>
                  </a:lnTo>
                  <a:lnTo>
                    <a:pt x="27498" y="2197099"/>
                  </a:lnTo>
                  <a:lnTo>
                    <a:pt x="20396" y="2146299"/>
                  </a:lnTo>
                  <a:lnTo>
                    <a:pt x="14568" y="2095499"/>
                  </a:lnTo>
                  <a:lnTo>
                    <a:pt x="10020" y="2044699"/>
                  </a:lnTo>
                  <a:lnTo>
                    <a:pt x="6762" y="1993899"/>
                  </a:lnTo>
                  <a:lnTo>
                    <a:pt x="4801" y="1943099"/>
                  </a:lnTo>
                  <a:lnTo>
                    <a:pt x="4146" y="1892299"/>
                  </a:lnTo>
                  <a:lnTo>
                    <a:pt x="4801" y="1841499"/>
                  </a:lnTo>
                  <a:lnTo>
                    <a:pt x="6762" y="1790699"/>
                  </a:lnTo>
                  <a:lnTo>
                    <a:pt x="10020" y="1739899"/>
                  </a:lnTo>
                  <a:lnTo>
                    <a:pt x="14568" y="1689099"/>
                  </a:lnTo>
                  <a:lnTo>
                    <a:pt x="20396" y="1638299"/>
                  </a:lnTo>
                  <a:lnTo>
                    <a:pt x="27498" y="1587499"/>
                  </a:lnTo>
                  <a:lnTo>
                    <a:pt x="35865" y="1549399"/>
                  </a:lnTo>
                  <a:lnTo>
                    <a:pt x="45488" y="1498599"/>
                  </a:lnTo>
                  <a:lnTo>
                    <a:pt x="56361" y="1447799"/>
                  </a:lnTo>
                  <a:lnTo>
                    <a:pt x="68474" y="1396999"/>
                  </a:lnTo>
                  <a:lnTo>
                    <a:pt x="81821" y="1358899"/>
                  </a:lnTo>
                  <a:lnTo>
                    <a:pt x="96392" y="1308099"/>
                  </a:lnTo>
                  <a:lnTo>
                    <a:pt x="112179" y="1257299"/>
                  </a:lnTo>
                  <a:lnTo>
                    <a:pt x="129175" y="1219199"/>
                  </a:lnTo>
                  <a:lnTo>
                    <a:pt x="147372" y="1168399"/>
                  </a:lnTo>
                  <a:lnTo>
                    <a:pt x="166761" y="1117599"/>
                  </a:lnTo>
                  <a:lnTo>
                    <a:pt x="187334" y="1079499"/>
                  </a:lnTo>
                  <a:lnTo>
                    <a:pt x="209084" y="1028699"/>
                  </a:lnTo>
                  <a:lnTo>
                    <a:pt x="232002" y="990599"/>
                  </a:lnTo>
                  <a:lnTo>
                    <a:pt x="256080" y="952499"/>
                  </a:lnTo>
                  <a:lnTo>
                    <a:pt x="277810" y="908746"/>
                  </a:lnTo>
                  <a:close/>
                </a:path>
                <a:path extrusionOk="0" h="3784600" w="3796030">
                  <a:moveTo>
                    <a:pt x="3476926" y="2945007"/>
                  </a:moveTo>
                  <a:lnTo>
                    <a:pt x="3466621" y="2959099"/>
                  </a:lnTo>
                  <a:lnTo>
                    <a:pt x="3462351" y="2966579"/>
                  </a:lnTo>
                  <a:lnTo>
                    <a:pt x="3476237" y="2946399"/>
                  </a:lnTo>
                  <a:lnTo>
                    <a:pt x="3476926" y="2945007"/>
                  </a:lnTo>
                  <a:close/>
                </a:path>
                <a:path extrusionOk="0" h="3784600" w="3796030">
                  <a:moveTo>
                    <a:pt x="3010018" y="356460"/>
                  </a:moveTo>
                  <a:lnTo>
                    <a:pt x="3048910" y="393699"/>
                  </a:lnTo>
                  <a:lnTo>
                    <a:pt x="3088011" y="419099"/>
                  </a:lnTo>
                  <a:lnTo>
                    <a:pt x="3126404" y="457199"/>
                  </a:lnTo>
                  <a:lnTo>
                    <a:pt x="3164069" y="482599"/>
                  </a:lnTo>
                  <a:lnTo>
                    <a:pt x="3200986" y="520699"/>
                  </a:lnTo>
                  <a:lnTo>
                    <a:pt x="3237136" y="558799"/>
                  </a:lnTo>
                  <a:lnTo>
                    <a:pt x="3270694" y="584199"/>
                  </a:lnTo>
                  <a:lnTo>
                    <a:pt x="3303204" y="622299"/>
                  </a:lnTo>
                  <a:lnTo>
                    <a:pt x="3334664" y="660399"/>
                  </a:lnTo>
                  <a:lnTo>
                    <a:pt x="3365076" y="698499"/>
                  </a:lnTo>
                  <a:lnTo>
                    <a:pt x="3394439" y="736599"/>
                  </a:lnTo>
                  <a:lnTo>
                    <a:pt x="3422754" y="774699"/>
                  </a:lnTo>
                  <a:lnTo>
                    <a:pt x="3450019" y="812799"/>
                  </a:lnTo>
                  <a:lnTo>
                    <a:pt x="3476237" y="850899"/>
                  </a:lnTo>
                  <a:lnTo>
                    <a:pt x="3501405" y="888999"/>
                  </a:lnTo>
                  <a:lnTo>
                    <a:pt x="3525525" y="927099"/>
                  </a:lnTo>
                  <a:lnTo>
                    <a:pt x="3548596" y="965199"/>
                  </a:lnTo>
                  <a:lnTo>
                    <a:pt x="3570618" y="1003299"/>
                  </a:lnTo>
                  <a:lnTo>
                    <a:pt x="3591592" y="1041399"/>
                  </a:lnTo>
                  <a:lnTo>
                    <a:pt x="3611517" y="1092199"/>
                  </a:lnTo>
                  <a:lnTo>
                    <a:pt x="3630393" y="1130299"/>
                  </a:lnTo>
                  <a:lnTo>
                    <a:pt x="3648221" y="1168399"/>
                  </a:lnTo>
                  <a:lnTo>
                    <a:pt x="3665000" y="1206499"/>
                  </a:lnTo>
                  <a:lnTo>
                    <a:pt x="3680730" y="1257299"/>
                  </a:lnTo>
                  <a:lnTo>
                    <a:pt x="3695412" y="1295399"/>
                  </a:lnTo>
                  <a:lnTo>
                    <a:pt x="3709045" y="1346199"/>
                  </a:lnTo>
                  <a:lnTo>
                    <a:pt x="3721629" y="1384299"/>
                  </a:lnTo>
                  <a:lnTo>
                    <a:pt x="3733164" y="1422399"/>
                  </a:lnTo>
                  <a:lnTo>
                    <a:pt x="3743651" y="1473199"/>
                  </a:lnTo>
                  <a:lnTo>
                    <a:pt x="3753089" y="1511299"/>
                  </a:lnTo>
                  <a:lnTo>
                    <a:pt x="3761479" y="1562099"/>
                  </a:lnTo>
                  <a:lnTo>
                    <a:pt x="3768820" y="1600199"/>
                  </a:lnTo>
                  <a:lnTo>
                    <a:pt x="3775112" y="1650999"/>
                  </a:lnTo>
                  <a:lnTo>
                    <a:pt x="3780355" y="1689099"/>
                  </a:lnTo>
                  <a:lnTo>
                    <a:pt x="3787696" y="1777999"/>
                  </a:lnTo>
                  <a:lnTo>
                    <a:pt x="3789793" y="1828799"/>
                  </a:lnTo>
                  <a:lnTo>
                    <a:pt x="3790842" y="1866899"/>
                  </a:lnTo>
                  <a:lnTo>
                    <a:pt x="3790842" y="1917699"/>
                  </a:lnTo>
                  <a:lnTo>
                    <a:pt x="3789793" y="1955799"/>
                  </a:lnTo>
                  <a:lnTo>
                    <a:pt x="3787696" y="2006599"/>
                  </a:lnTo>
                  <a:lnTo>
                    <a:pt x="3780355" y="2095499"/>
                  </a:lnTo>
                  <a:lnTo>
                    <a:pt x="3775112" y="2133599"/>
                  </a:lnTo>
                  <a:lnTo>
                    <a:pt x="3768820" y="2184399"/>
                  </a:lnTo>
                  <a:lnTo>
                    <a:pt x="3761479" y="2222499"/>
                  </a:lnTo>
                  <a:lnTo>
                    <a:pt x="3753089" y="2273299"/>
                  </a:lnTo>
                  <a:lnTo>
                    <a:pt x="3743651" y="2311399"/>
                  </a:lnTo>
                  <a:lnTo>
                    <a:pt x="3733164" y="2362199"/>
                  </a:lnTo>
                  <a:lnTo>
                    <a:pt x="3721629" y="2400299"/>
                  </a:lnTo>
                  <a:lnTo>
                    <a:pt x="3709045" y="2451099"/>
                  </a:lnTo>
                  <a:lnTo>
                    <a:pt x="3695412" y="2489199"/>
                  </a:lnTo>
                  <a:lnTo>
                    <a:pt x="3680730" y="2527299"/>
                  </a:lnTo>
                  <a:lnTo>
                    <a:pt x="3665000" y="2578099"/>
                  </a:lnTo>
                  <a:lnTo>
                    <a:pt x="3648221" y="2616199"/>
                  </a:lnTo>
                  <a:lnTo>
                    <a:pt x="3630393" y="2654299"/>
                  </a:lnTo>
                  <a:lnTo>
                    <a:pt x="3611517" y="2705099"/>
                  </a:lnTo>
                  <a:lnTo>
                    <a:pt x="3591592" y="2743199"/>
                  </a:lnTo>
                  <a:lnTo>
                    <a:pt x="3570618" y="2781299"/>
                  </a:lnTo>
                  <a:lnTo>
                    <a:pt x="3548596" y="2819399"/>
                  </a:lnTo>
                  <a:lnTo>
                    <a:pt x="3525525" y="2857499"/>
                  </a:lnTo>
                  <a:lnTo>
                    <a:pt x="3501405" y="2895599"/>
                  </a:lnTo>
                  <a:lnTo>
                    <a:pt x="3476926" y="2945007"/>
                  </a:lnTo>
                  <a:lnTo>
                    <a:pt x="3494483" y="2920999"/>
                  </a:lnTo>
                  <a:lnTo>
                    <a:pt x="3521201" y="2882899"/>
                  </a:lnTo>
                  <a:lnTo>
                    <a:pt x="3546768" y="2832099"/>
                  </a:lnTo>
                  <a:lnTo>
                    <a:pt x="3571174" y="2793999"/>
                  </a:lnTo>
                  <a:lnTo>
                    <a:pt x="3594414" y="2743199"/>
                  </a:lnTo>
                  <a:lnTo>
                    <a:pt x="3616481" y="2705099"/>
                  </a:lnTo>
                  <a:lnTo>
                    <a:pt x="3637365" y="2654299"/>
                  </a:lnTo>
                  <a:lnTo>
                    <a:pt x="3657061" y="2603499"/>
                  </a:lnTo>
                  <a:lnTo>
                    <a:pt x="3674900" y="2565399"/>
                  </a:lnTo>
                  <a:lnTo>
                    <a:pt x="3691523" y="2514599"/>
                  </a:lnTo>
                  <a:lnTo>
                    <a:pt x="3706929" y="2463799"/>
                  </a:lnTo>
                  <a:lnTo>
                    <a:pt x="3721115" y="2425699"/>
                  </a:lnTo>
                  <a:lnTo>
                    <a:pt x="3734080" y="2374899"/>
                  </a:lnTo>
                  <a:lnTo>
                    <a:pt x="3745820" y="2324099"/>
                  </a:lnTo>
                  <a:lnTo>
                    <a:pt x="3756335" y="2285999"/>
                  </a:lnTo>
                  <a:lnTo>
                    <a:pt x="3765620" y="2235199"/>
                  </a:lnTo>
                  <a:lnTo>
                    <a:pt x="3773675" y="2184399"/>
                  </a:lnTo>
                  <a:lnTo>
                    <a:pt x="3780496" y="2133599"/>
                  </a:lnTo>
                  <a:lnTo>
                    <a:pt x="3786083" y="2082799"/>
                  </a:lnTo>
                  <a:lnTo>
                    <a:pt x="3790431" y="2044699"/>
                  </a:lnTo>
                  <a:lnTo>
                    <a:pt x="3793541" y="1993899"/>
                  </a:lnTo>
                  <a:lnTo>
                    <a:pt x="3795408" y="1943099"/>
                  </a:lnTo>
                  <a:lnTo>
                    <a:pt x="3796030" y="1892299"/>
                  </a:lnTo>
                  <a:lnTo>
                    <a:pt x="3795408" y="1841499"/>
                  </a:lnTo>
                  <a:lnTo>
                    <a:pt x="3793541" y="1790699"/>
                  </a:lnTo>
                  <a:lnTo>
                    <a:pt x="3790431" y="1739899"/>
                  </a:lnTo>
                  <a:lnTo>
                    <a:pt x="3786083" y="1701799"/>
                  </a:lnTo>
                  <a:lnTo>
                    <a:pt x="3780496" y="1650999"/>
                  </a:lnTo>
                  <a:lnTo>
                    <a:pt x="3773675" y="1600199"/>
                  </a:lnTo>
                  <a:lnTo>
                    <a:pt x="3765620" y="1549399"/>
                  </a:lnTo>
                  <a:lnTo>
                    <a:pt x="3756335" y="1498599"/>
                  </a:lnTo>
                  <a:lnTo>
                    <a:pt x="3745820" y="1460499"/>
                  </a:lnTo>
                  <a:lnTo>
                    <a:pt x="3734080" y="1409699"/>
                  </a:lnTo>
                  <a:lnTo>
                    <a:pt x="3721115" y="1358899"/>
                  </a:lnTo>
                  <a:lnTo>
                    <a:pt x="3706929" y="1320799"/>
                  </a:lnTo>
                  <a:lnTo>
                    <a:pt x="3691523" y="1269999"/>
                  </a:lnTo>
                  <a:lnTo>
                    <a:pt x="3674900" y="1219199"/>
                  </a:lnTo>
                  <a:lnTo>
                    <a:pt x="3657061" y="1181099"/>
                  </a:lnTo>
                  <a:lnTo>
                    <a:pt x="3637365" y="1130299"/>
                  </a:lnTo>
                  <a:lnTo>
                    <a:pt x="3616481" y="1092199"/>
                  </a:lnTo>
                  <a:lnTo>
                    <a:pt x="3594414" y="1041399"/>
                  </a:lnTo>
                  <a:lnTo>
                    <a:pt x="3571174" y="990599"/>
                  </a:lnTo>
                  <a:lnTo>
                    <a:pt x="3546768" y="952499"/>
                  </a:lnTo>
                  <a:lnTo>
                    <a:pt x="3521201" y="914399"/>
                  </a:lnTo>
                  <a:lnTo>
                    <a:pt x="3494483" y="863599"/>
                  </a:lnTo>
                  <a:lnTo>
                    <a:pt x="3466621" y="825499"/>
                  </a:lnTo>
                  <a:lnTo>
                    <a:pt x="3437621" y="787399"/>
                  </a:lnTo>
                  <a:lnTo>
                    <a:pt x="3407491" y="736599"/>
                  </a:lnTo>
                  <a:lnTo>
                    <a:pt x="3376239" y="698499"/>
                  </a:lnTo>
                  <a:lnTo>
                    <a:pt x="3343871" y="660399"/>
                  </a:lnTo>
                  <a:lnTo>
                    <a:pt x="3310396" y="622299"/>
                  </a:lnTo>
                  <a:lnTo>
                    <a:pt x="3275821" y="584199"/>
                  </a:lnTo>
                  <a:lnTo>
                    <a:pt x="3240152" y="546099"/>
                  </a:lnTo>
                  <a:lnTo>
                    <a:pt x="3203514" y="520699"/>
                  </a:lnTo>
                  <a:lnTo>
                    <a:pt x="3166083" y="482599"/>
                  </a:lnTo>
                  <a:lnTo>
                    <a:pt x="3127870" y="444499"/>
                  </a:lnTo>
                  <a:lnTo>
                    <a:pt x="3088885" y="419099"/>
                  </a:lnTo>
                  <a:lnTo>
                    <a:pt x="3049140" y="380999"/>
                  </a:lnTo>
                  <a:lnTo>
                    <a:pt x="3010018" y="356460"/>
                  </a:lnTo>
                  <a:close/>
                </a:path>
                <a:path extrusionOk="0" h="3784600" w="3796030">
                  <a:moveTo>
                    <a:pt x="282173" y="900454"/>
                  </a:moveTo>
                  <a:lnTo>
                    <a:pt x="281310" y="901699"/>
                  </a:lnTo>
                  <a:lnTo>
                    <a:pt x="277810" y="908746"/>
                  </a:lnTo>
                  <a:lnTo>
                    <a:pt x="282173" y="900454"/>
                  </a:lnTo>
                  <a:close/>
                </a:path>
                <a:path extrusionOk="0" h="3784600" w="3796030">
                  <a:moveTo>
                    <a:pt x="793594" y="350150"/>
                  </a:moveTo>
                  <a:lnTo>
                    <a:pt x="784692" y="355599"/>
                  </a:lnTo>
                  <a:lnTo>
                    <a:pt x="743953" y="380999"/>
                  </a:lnTo>
                  <a:lnTo>
                    <a:pt x="703978" y="419099"/>
                  </a:lnTo>
                  <a:lnTo>
                    <a:pt x="664779" y="444499"/>
                  </a:lnTo>
                  <a:lnTo>
                    <a:pt x="626368" y="482599"/>
                  </a:lnTo>
                  <a:lnTo>
                    <a:pt x="608482" y="495299"/>
                  </a:lnTo>
                  <a:lnTo>
                    <a:pt x="590809" y="520699"/>
                  </a:lnTo>
                  <a:lnTo>
                    <a:pt x="556004" y="546099"/>
                  </a:lnTo>
                  <a:lnTo>
                    <a:pt x="520312" y="584199"/>
                  </a:lnTo>
                  <a:lnTo>
                    <a:pt x="485716" y="622299"/>
                  </a:lnTo>
                  <a:lnTo>
                    <a:pt x="452223" y="660399"/>
                  </a:lnTo>
                  <a:lnTo>
                    <a:pt x="419841" y="698499"/>
                  </a:lnTo>
                  <a:lnTo>
                    <a:pt x="388576" y="736599"/>
                  </a:lnTo>
                  <a:lnTo>
                    <a:pt x="358436" y="787399"/>
                  </a:lnTo>
                  <a:lnTo>
                    <a:pt x="329428" y="825499"/>
                  </a:lnTo>
                  <a:lnTo>
                    <a:pt x="301559" y="863599"/>
                  </a:lnTo>
                  <a:lnTo>
                    <a:pt x="282173" y="900454"/>
                  </a:lnTo>
                  <a:lnTo>
                    <a:pt x="307684" y="863599"/>
                  </a:lnTo>
                  <a:lnTo>
                    <a:pt x="335194" y="825499"/>
                  </a:lnTo>
                  <a:lnTo>
                    <a:pt x="363832" y="787399"/>
                  </a:lnTo>
                  <a:lnTo>
                    <a:pt x="393590" y="736599"/>
                  </a:lnTo>
                  <a:lnTo>
                    <a:pt x="424460" y="698499"/>
                  </a:lnTo>
                  <a:lnTo>
                    <a:pt x="456433" y="660399"/>
                  </a:lnTo>
                  <a:lnTo>
                    <a:pt x="489502" y="622299"/>
                  </a:lnTo>
                  <a:lnTo>
                    <a:pt x="523658" y="584199"/>
                  </a:lnTo>
                  <a:lnTo>
                    <a:pt x="558893" y="558799"/>
                  </a:lnTo>
                  <a:lnTo>
                    <a:pt x="576327" y="533399"/>
                  </a:lnTo>
                  <a:lnTo>
                    <a:pt x="611761" y="507999"/>
                  </a:lnTo>
                  <a:lnTo>
                    <a:pt x="629760" y="482599"/>
                  </a:lnTo>
                  <a:lnTo>
                    <a:pt x="667465" y="457199"/>
                  </a:lnTo>
                  <a:lnTo>
                    <a:pt x="705903" y="419099"/>
                  </a:lnTo>
                  <a:lnTo>
                    <a:pt x="745055" y="393699"/>
                  </a:lnTo>
                  <a:lnTo>
                    <a:pt x="784900" y="355599"/>
                  </a:lnTo>
                  <a:lnTo>
                    <a:pt x="793594" y="350150"/>
                  </a:lnTo>
                  <a:close/>
                </a:path>
                <a:path extrusionOk="0" h="3784600" w="3796030">
                  <a:moveTo>
                    <a:pt x="2964759" y="327790"/>
                  </a:moveTo>
                  <a:lnTo>
                    <a:pt x="2967412" y="330199"/>
                  </a:lnTo>
                  <a:lnTo>
                    <a:pt x="3008645" y="355599"/>
                  </a:lnTo>
                  <a:lnTo>
                    <a:pt x="3010018" y="356460"/>
                  </a:lnTo>
                  <a:lnTo>
                    <a:pt x="3009119" y="355599"/>
                  </a:lnTo>
                  <a:lnTo>
                    <a:pt x="2964759" y="327790"/>
                  </a:lnTo>
                  <a:close/>
                </a:path>
                <a:path extrusionOk="0" h="3784600" w="3796030">
                  <a:moveTo>
                    <a:pt x="827837" y="328709"/>
                  </a:moveTo>
                  <a:lnTo>
                    <a:pt x="793594" y="350150"/>
                  </a:lnTo>
                  <a:lnTo>
                    <a:pt x="826184" y="330199"/>
                  </a:lnTo>
                  <a:lnTo>
                    <a:pt x="827837" y="328709"/>
                  </a:lnTo>
                  <a:close/>
                </a:path>
                <a:path extrusionOk="0" h="3784600" w="3796030">
                  <a:moveTo>
                    <a:pt x="1030786" y="207076"/>
                  </a:moveTo>
                  <a:lnTo>
                    <a:pt x="999459" y="215899"/>
                  </a:lnTo>
                  <a:lnTo>
                    <a:pt x="955067" y="241299"/>
                  </a:lnTo>
                  <a:lnTo>
                    <a:pt x="868418" y="292099"/>
                  </a:lnTo>
                  <a:lnTo>
                    <a:pt x="827837" y="328709"/>
                  </a:lnTo>
                  <a:lnTo>
                    <a:pt x="908402" y="279399"/>
                  </a:lnTo>
                  <a:lnTo>
                    <a:pt x="993845" y="228599"/>
                  </a:lnTo>
                  <a:lnTo>
                    <a:pt x="1030786" y="207076"/>
                  </a:lnTo>
                  <a:close/>
                </a:path>
                <a:path extrusionOk="0" h="3784600" w="3796030">
                  <a:moveTo>
                    <a:pt x="2720277" y="182036"/>
                  </a:moveTo>
                  <a:lnTo>
                    <a:pt x="2800510" y="228599"/>
                  </a:lnTo>
                  <a:lnTo>
                    <a:pt x="2885807" y="279399"/>
                  </a:lnTo>
                  <a:lnTo>
                    <a:pt x="2964759" y="327790"/>
                  </a:lnTo>
                  <a:lnTo>
                    <a:pt x="2925452" y="292099"/>
                  </a:lnTo>
                  <a:lnTo>
                    <a:pt x="2839392" y="241299"/>
                  </a:lnTo>
                  <a:lnTo>
                    <a:pt x="2750553" y="190499"/>
                  </a:lnTo>
                  <a:lnTo>
                    <a:pt x="2720277" y="182036"/>
                  </a:lnTo>
                  <a:close/>
                </a:path>
                <a:path extrusionOk="0" h="3784600" w="3796030">
                  <a:moveTo>
                    <a:pt x="1099771" y="172632"/>
                  </a:moveTo>
                  <a:lnTo>
                    <a:pt x="1081589" y="177799"/>
                  </a:lnTo>
                  <a:lnTo>
                    <a:pt x="1030786" y="207076"/>
                  </a:lnTo>
                  <a:lnTo>
                    <a:pt x="1044548" y="203199"/>
                  </a:lnTo>
                  <a:lnTo>
                    <a:pt x="1099771" y="172632"/>
                  </a:lnTo>
                  <a:close/>
                </a:path>
                <a:path extrusionOk="0" h="3784600" w="3796030">
                  <a:moveTo>
                    <a:pt x="2696771" y="173200"/>
                  </a:moveTo>
                  <a:lnTo>
                    <a:pt x="2705119" y="177799"/>
                  </a:lnTo>
                  <a:lnTo>
                    <a:pt x="2720277" y="182036"/>
                  </a:lnTo>
                  <a:lnTo>
                    <a:pt x="2712925" y="177799"/>
                  </a:lnTo>
                  <a:lnTo>
                    <a:pt x="2696771" y="173200"/>
                  </a:lnTo>
                  <a:close/>
                </a:path>
                <a:path extrusionOk="0" h="3784600" w="3796030">
                  <a:moveTo>
                    <a:pt x="2633402" y="145439"/>
                  </a:moveTo>
                  <a:lnTo>
                    <a:pt x="2668323" y="165099"/>
                  </a:lnTo>
                  <a:lnTo>
                    <a:pt x="2696771" y="173200"/>
                  </a:lnTo>
                  <a:lnTo>
                    <a:pt x="2659023" y="152399"/>
                  </a:lnTo>
                  <a:lnTo>
                    <a:pt x="2633402" y="145439"/>
                  </a:lnTo>
                  <a:close/>
                </a:path>
                <a:path extrusionOk="0" h="3784600" w="3796030">
                  <a:moveTo>
                    <a:pt x="1160041" y="146126"/>
                  </a:moveTo>
                  <a:lnTo>
                    <a:pt x="1136769" y="152399"/>
                  </a:lnTo>
                  <a:lnTo>
                    <a:pt x="1099771" y="172632"/>
                  </a:lnTo>
                  <a:lnTo>
                    <a:pt x="1126275" y="165099"/>
                  </a:lnTo>
                  <a:lnTo>
                    <a:pt x="1160041" y="146126"/>
                  </a:lnTo>
                  <a:close/>
                </a:path>
                <a:path extrusionOk="0" h="3784600" w="3796030">
                  <a:moveTo>
                    <a:pt x="1196245" y="132817"/>
                  </a:moveTo>
                  <a:lnTo>
                    <a:pt x="1171478" y="139699"/>
                  </a:lnTo>
                  <a:lnTo>
                    <a:pt x="1160041" y="146126"/>
                  </a:lnTo>
                  <a:lnTo>
                    <a:pt x="1183880" y="139699"/>
                  </a:lnTo>
                  <a:lnTo>
                    <a:pt x="1196245" y="132817"/>
                  </a:lnTo>
                  <a:close/>
                </a:path>
                <a:path extrusionOk="0" h="3784600" w="3796030">
                  <a:moveTo>
                    <a:pt x="2601322" y="133606"/>
                  </a:moveTo>
                  <a:lnTo>
                    <a:pt x="2612276" y="139699"/>
                  </a:lnTo>
                  <a:lnTo>
                    <a:pt x="2633402" y="145439"/>
                  </a:lnTo>
                  <a:lnTo>
                    <a:pt x="2623208" y="139699"/>
                  </a:lnTo>
                  <a:lnTo>
                    <a:pt x="2601322" y="133606"/>
                  </a:lnTo>
                  <a:close/>
                </a:path>
                <a:path extrusionOk="0" h="3784600" w="3796030">
                  <a:moveTo>
                    <a:pt x="2542440" y="107622"/>
                  </a:moveTo>
                  <a:lnTo>
                    <a:pt x="2577598" y="126999"/>
                  </a:lnTo>
                  <a:lnTo>
                    <a:pt x="2601322" y="133606"/>
                  </a:lnTo>
                  <a:lnTo>
                    <a:pt x="2566620" y="114299"/>
                  </a:lnTo>
                  <a:lnTo>
                    <a:pt x="2542440" y="107622"/>
                  </a:lnTo>
                  <a:close/>
                </a:path>
                <a:path extrusionOk="0" h="3784600" w="3796030">
                  <a:moveTo>
                    <a:pt x="1251116" y="108331"/>
                  </a:moveTo>
                  <a:lnTo>
                    <a:pt x="1229512" y="114299"/>
                  </a:lnTo>
                  <a:lnTo>
                    <a:pt x="1196245" y="132817"/>
                  </a:lnTo>
                  <a:lnTo>
                    <a:pt x="1217177" y="126999"/>
                  </a:lnTo>
                  <a:lnTo>
                    <a:pt x="1251116" y="108331"/>
                  </a:lnTo>
                  <a:close/>
                </a:path>
                <a:path extrusionOk="0" h="3784600" w="3796030">
                  <a:moveTo>
                    <a:pt x="1379423" y="70218"/>
                  </a:moveTo>
                  <a:lnTo>
                    <a:pt x="1263353" y="101599"/>
                  </a:lnTo>
                  <a:lnTo>
                    <a:pt x="1251116" y="108331"/>
                  </a:lnTo>
                  <a:lnTo>
                    <a:pt x="1368378" y="76199"/>
                  </a:lnTo>
                  <a:lnTo>
                    <a:pt x="1379423" y="70218"/>
                  </a:lnTo>
                  <a:close/>
                </a:path>
                <a:path extrusionOk="0" h="3784600" w="3796030">
                  <a:moveTo>
                    <a:pt x="2417617" y="70738"/>
                  </a:moveTo>
                  <a:lnTo>
                    <a:pt x="2427704" y="76199"/>
                  </a:lnTo>
                  <a:lnTo>
                    <a:pt x="2542440" y="107622"/>
                  </a:lnTo>
                  <a:lnTo>
                    <a:pt x="2531513" y="101599"/>
                  </a:lnTo>
                  <a:lnTo>
                    <a:pt x="2417617" y="70738"/>
                  </a:lnTo>
                  <a:close/>
                </a:path>
                <a:path extrusionOk="0" h="3784600" w="3796030">
                  <a:moveTo>
                    <a:pt x="2380790" y="50799"/>
                  </a:moveTo>
                  <a:lnTo>
                    <a:pt x="2342816" y="50799"/>
                  </a:lnTo>
                  <a:lnTo>
                    <a:pt x="2417617" y="70738"/>
                  </a:lnTo>
                  <a:lnTo>
                    <a:pt x="2380790" y="50799"/>
                  </a:lnTo>
                  <a:close/>
                </a:path>
                <a:path extrusionOk="0" h="3784600" w="3796030">
                  <a:moveTo>
                    <a:pt x="1452433" y="50799"/>
                  </a:moveTo>
                  <a:lnTo>
                    <a:pt x="1415282" y="50799"/>
                  </a:lnTo>
                  <a:lnTo>
                    <a:pt x="1379423" y="70218"/>
                  </a:lnTo>
                  <a:lnTo>
                    <a:pt x="1452433" y="50799"/>
                  </a:lnTo>
                  <a:close/>
                </a:path>
                <a:path extrusionOk="0" h="3784600" w="3796030">
                  <a:moveTo>
                    <a:pt x="1557666" y="25399"/>
                  </a:moveTo>
                  <a:lnTo>
                    <a:pt x="1549323" y="25399"/>
                  </a:lnTo>
                  <a:lnTo>
                    <a:pt x="1452433" y="50799"/>
                  </a:lnTo>
                  <a:lnTo>
                    <a:pt x="1462472" y="50799"/>
                  </a:lnTo>
                  <a:lnTo>
                    <a:pt x="1557666" y="25399"/>
                  </a:lnTo>
                  <a:close/>
                </a:path>
                <a:path extrusionOk="0" h="3784600" w="3796030">
                  <a:moveTo>
                    <a:pt x="2246126" y="25399"/>
                  </a:moveTo>
                  <a:lnTo>
                    <a:pt x="2238396" y="25399"/>
                  </a:lnTo>
                  <a:lnTo>
                    <a:pt x="2333593" y="50799"/>
                  </a:lnTo>
                  <a:lnTo>
                    <a:pt x="2342816" y="50799"/>
                  </a:lnTo>
                  <a:lnTo>
                    <a:pt x="2246126" y="25399"/>
                  </a:lnTo>
                  <a:close/>
                </a:path>
                <a:path extrusionOk="0" h="3784600" w="3796030">
                  <a:moveTo>
                    <a:pt x="1647568" y="12699"/>
                  </a:moveTo>
                  <a:lnTo>
                    <a:pt x="1605644" y="12699"/>
                  </a:lnTo>
                  <a:lnTo>
                    <a:pt x="1557666" y="25399"/>
                  </a:lnTo>
                  <a:lnTo>
                    <a:pt x="1598286" y="25399"/>
                  </a:lnTo>
                  <a:lnTo>
                    <a:pt x="1647568" y="12699"/>
                  </a:lnTo>
                  <a:close/>
                </a:path>
                <a:path extrusionOk="0" h="3784600" w="3796030">
                  <a:moveTo>
                    <a:pt x="2190422" y="12699"/>
                  </a:moveTo>
                  <a:lnTo>
                    <a:pt x="2148083" y="12699"/>
                  </a:lnTo>
                  <a:lnTo>
                    <a:pt x="2197264" y="25399"/>
                  </a:lnTo>
                  <a:lnTo>
                    <a:pt x="2238396" y="25399"/>
                  </a:lnTo>
                  <a:lnTo>
                    <a:pt x="2190422" y="12699"/>
                  </a:lnTo>
                  <a:close/>
                </a:path>
                <a:path extrusionOk="0" h="3784600" w="3796030">
                  <a:moveTo>
                    <a:pt x="1747011" y="0"/>
                  </a:moveTo>
                  <a:lnTo>
                    <a:pt x="1702301" y="0"/>
                  </a:lnTo>
                  <a:lnTo>
                    <a:pt x="1653860" y="12699"/>
                  </a:lnTo>
                  <a:lnTo>
                    <a:pt x="1697150" y="12699"/>
                  </a:lnTo>
                  <a:lnTo>
                    <a:pt x="1747011" y="0"/>
                  </a:lnTo>
                  <a:close/>
                </a:path>
                <a:path extrusionOk="0" h="3784600" w="3796030">
                  <a:moveTo>
                    <a:pt x="2093781" y="0"/>
                  </a:moveTo>
                  <a:lnTo>
                    <a:pt x="2048842" y="0"/>
                  </a:lnTo>
                  <a:lnTo>
                    <a:pt x="2098603" y="12699"/>
                  </a:lnTo>
                  <a:lnTo>
                    <a:pt x="2142212" y="12699"/>
                  </a:lnTo>
                  <a:lnTo>
                    <a:pt x="2093781" y="0"/>
                  </a:lnTo>
                  <a:close/>
                </a:path>
              </a:pathLst>
            </a:custGeom>
            <a:solidFill>
              <a:srgbClr val="39AC58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" name="Google Shape;100;p10"/>
            <p:cNvSpPr/>
            <p:nvPr/>
          </p:nvSpPr>
          <p:spPr>
            <a:xfrm>
              <a:off x="9543039" y="6310221"/>
              <a:ext cx="2994025" cy="3486785"/>
            </a:xfrm>
            <a:custGeom>
              <a:rect b="b" l="l" r="r" t="t"/>
              <a:pathLst>
                <a:path extrusionOk="0" h="3486784" w="2994025">
                  <a:moveTo>
                    <a:pt x="668241" y="0"/>
                  </a:moveTo>
                  <a:lnTo>
                    <a:pt x="627577" y="10941"/>
                  </a:lnTo>
                  <a:lnTo>
                    <a:pt x="591814" y="35888"/>
                  </a:lnTo>
                  <a:lnTo>
                    <a:pt x="556531" y="72030"/>
                  </a:lnTo>
                  <a:lnTo>
                    <a:pt x="522261" y="108891"/>
                  </a:lnTo>
                  <a:lnTo>
                    <a:pt x="489011" y="146456"/>
                  </a:lnTo>
                  <a:lnTo>
                    <a:pt x="456787" y="184708"/>
                  </a:lnTo>
                  <a:lnTo>
                    <a:pt x="425597" y="223628"/>
                  </a:lnTo>
                  <a:lnTo>
                    <a:pt x="395449" y="263201"/>
                  </a:lnTo>
                  <a:lnTo>
                    <a:pt x="366348" y="303408"/>
                  </a:lnTo>
                  <a:lnTo>
                    <a:pt x="338302" y="344233"/>
                  </a:lnTo>
                  <a:lnTo>
                    <a:pt x="311318" y="385659"/>
                  </a:lnTo>
                  <a:lnTo>
                    <a:pt x="285403" y="427668"/>
                  </a:lnTo>
                  <a:lnTo>
                    <a:pt x="260565" y="470243"/>
                  </a:lnTo>
                  <a:lnTo>
                    <a:pt x="236809" y="513368"/>
                  </a:lnTo>
                  <a:lnTo>
                    <a:pt x="214144" y="557025"/>
                  </a:lnTo>
                  <a:lnTo>
                    <a:pt x="192576" y="601196"/>
                  </a:lnTo>
                  <a:lnTo>
                    <a:pt x="172112" y="645865"/>
                  </a:lnTo>
                  <a:lnTo>
                    <a:pt x="152759" y="691015"/>
                  </a:lnTo>
                  <a:lnTo>
                    <a:pt x="134525" y="736628"/>
                  </a:lnTo>
                  <a:lnTo>
                    <a:pt x="117416" y="782688"/>
                  </a:lnTo>
                  <a:lnTo>
                    <a:pt x="101440" y="829177"/>
                  </a:lnTo>
                  <a:lnTo>
                    <a:pt x="86603" y="876078"/>
                  </a:lnTo>
                  <a:lnTo>
                    <a:pt x="72912" y="923373"/>
                  </a:lnTo>
                  <a:lnTo>
                    <a:pt x="60375" y="971047"/>
                  </a:lnTo>
                  <a:lnTo>
                    <a:pt x="48999" y="1019081"/>
                  </a:lnTo>
                  <a:lnTo>
                    <a:pt x="38790" y="1067458"/>
                  </a:lnTo>
                  <a:lnTo>
                    <a:pt x="29756" y="1116162"/>
                  </a:lnTo>
                  <a:lnTo>
                    <a:pt x="21904" y="1165176"/>
                  </a:lnTo>
                  <a:lnTo>
                    <a:pt x="15240" y="1214481"/>
                  </a:lnTo>
                  <a:lnTo>
                    <a:pt x="9772" y="1264061"/>
                  </a:lnTo>
                  <a:lnTo>
                    <a:pt x="5507" y="1313899"/>
                  </a:lnTo>
                  <a:lnTo>
                    <a:pt x="2452" y="1363977"/>
                  </a:lnTo>
                  <a:lnTo>
                    <a:pt x="614" y="1414279"/>
                  </a:lnTo>
                  <a:lnTo>
                    <a:pt x="0" y="1464787"/>
                  </a:lnTo>
                  <a:lnTo>
                    <a:pt x="614" y="1515284"/>
                  </a:lnTo>
                  <a:lnTo>
                    <a:pt x="2452" y="1565576"/>
                  </a:lnTo>
                  <a:lnTo>
                    <a:pt x="5507" y="1615644"/>
                  </a:lnTo>
                  <a:lnTo>
                    <a:pt x="9772" y="1665473"/>
                  </a:lnTo>
                  <a:lnTo>
                    <a:pt x="15240" y="1715044"/>
                  </a:lnTo>
                  <a:lnTo>
                    <a:pt x="21904" y="1764341"/>
                  </a:lnTo>
                  <a:lnTo>
                    <a:pt x="29756" y="1813347"/>
                  </a:lnTo>
                  <a:lnTo>
                    <a:pt x="38790" y="1862044"/>
                  </a:lnTo>
                  <a:lnTo>
                    <a:pt x="48999" y="1910415"/>
                  </a:lnTo>
                  <a:lnTo>
                    <a:pt x="60375" y="1958443"/>
                  </a:lnTo>
                  <a:lnTo>
                    <a:pt x="72912" y="2006111"/>
                  </a:lnTo>
                  <a:lnTo>
                    <a:pt x="86603" y="2053402"/>
                  </a:lnTo>
                  <a:lnTo>
                    <a:pt x="101440" y="2100299"/>
                  </a:lnTo>
                  <a:lnTo>
                    <a:pt x="117416" y="2146783"/>
                  </a:lnTo>
                  <a:lnTo>
                    <a:pt x="134525" y="2192840"/>
                  </a:lnTo>
                  <a:lnTo>
                    <a:pt x="152759" y="2238450"/>
                  </a:lnTo>
                  <a:lnTo>
                    <a:pt x="172112" y="2283597"/>
                  </a:lnTo>
                  <a:lnTo>
                    <a:pt x="192576" y="2328264"/>
                  </a:lnTo>
                  <a:lnTo>
                    <a:pt x="214144" y="2372433"/>
                  </a:lnTo>
                  <a:lnTo>
                    <a:pt x="236809" y="2416088"/>
                  </a:lnTo>
                  <a:lnTo>
                    <a:pt x="260565" y="2459211"/>
                  </a:lnTo>
                  <a:lnTo>
                    <a:pt x="285403" y="2501785"/>
                  </a:lnTo>
                  <a:lnTo>
                    <a:pt x="311318" y="2543793"/>
                  </a:lnTo>
                  <a:lnTo>
                    <a:pt x="338302" y="2585218"/>
                  </a:lnTo>
                  <a:lnTo>
                    <a:pt x="366348" y="2626042"/>
                  </a:lnTo>
                  <a:lnTo>
                    <a:pt x="395449" y="2666249"/>
                  </a:lnTo>
                  <a:lnTo>
                    <a:pt x="425597" y="2705821"/>
                  </a:lnTo>
                  <a:lnTo>
                    <a:pt x="456787" y="2744742"/>
                  </a:lnTo>
                  <a:lnTo>
                    <a:pt x="489011" y="2782993"/>
                  </a:lnTo>
                  <a:lnTo>
                    <a:pt x="522261" y="2820558"/>
                  </a:lnTo>
                  <a:lnTo>
                    <a:pt x="556531" y="2857420"/>
                  </a:lnTo>
                  <a:lnTo>
                    <a:pt x="591814" y="2893561"/>
                  </a:lnTo>
                  <a:lnTo>
                    <a:pt x="628631" y="2929465"/>
                  </a:lnTo>
                  <a:lnTo>
                    <a:pt x="666174" y="2964284"/>
                  </a:lnTo>
                  <a:lnTo>
                    <a:pt x="704421" y="2998014"/>
                  </a:lnTo>
                  <a:lnTo>
                    <a:pt x="743349" y="3030651"/>
                  </a:lnTo>
                  <a:lnTo>
                    <a:pt x="782938" y="3062191"/>
                  </a:lnTo>
                  <a:lnTo>
                    <a:pt x="823165" y="3092632"/>
                  </a:lnTo>
                  <a:lnTo>
                    <a:pt x="864007" y="3121968"/>
                  </a:lnTo>
                  <a:lnTo>
                    <a:pt x="905444" y="3150198"/>
                  </a:lnTo>
                  <a:lnTo>
                    <a:pt x="947452" y="3177317"/>
                  </a:lnTo>
                  <a:lnTo>
                    <a:pt x="990010" y="3203322"/>
                  </a:lnTo>
                  <a:lnTo>
                    <a:pt x="1033096" y="3228210"/>
                  </a:lnTo>
                  <a:lnTo>
                    <a:pt x="1076688" y="3251976"/>
                  </a:lnTo>
                  <a:lnTo>
                    <a:pt x="1120764" y="3274617"/>
                  </a:lnTo>
                  <a:lnTo>
                    <a:pt x="1165301" y="3296130"/>
                  </a:lnTo>
                  <a:lnTo>
                    <a:pt x="1210278" y="3316511"/>
                  </a:lnTo>
                  <a:lnTo>
                    <a:pt x="1255673" y="3335757"/>
                  </a:lnTo>
                  <a:lnTo>
                    <a:pt x="1301464" y="3353863"/>
                  </a:lnTo>
                  <a:lnTo>
                    <a:pt x="1347628" y="3370828"/>
                  </a:lnTo>
                  <a:lnTo>
                    <a:pt x="1394144" y="3386646"/>
                  </a:lnTo>
                  <a:lnTo>
                    <a:pt x="1440990" y="3401314"/>
                  </a:lnTo>
                  <a:lnTo>
                    <a:pt x="1488143" y="3414830"/>
                  </a:lnTo>
                  <a:lnTo>
                    <a:pt x="1535582" y="3427189"/>
                  </a:lnTo>
                  <a:lnTo>
                    <a:pt x="1583285" y="3438387"/>
                  </a:lnTo>
                  <a:lnTo>
                    <a:pt x="1631229" y="3448422"/>
                  </a:lnTo>
                  <a:lnTo>
                    <a:pt x="1679393" y="3457290"/>
                  </a:lnTo>
                  <a:lnTo>
                    <a:pt x="1727754" y="3464986"/>
                  </a:lnTo>
                  <a:lnTo>
                    <a:pt x="1776291" y="3471509"/>
                  </a:lnTo>
                  <a:lnTo>
                    <a:pt x="1824982" y="3476853"/>
                  </a:lnTo>
                  <a:lnTo>
                    <a:pt x="1873804" y="3481016"/>
                  </a:lnTo>
                  <a:lnTo>
                    <a:pt x="1922735" y="3483994"/>
                  </a:lnTo>
                  <a:lnTo>
                    <a:pt x="1971754" y="3485783"/>
                  </a:lnTo>
                  <a:lnTo>
                    <a:pt x="2020838" y="3486380"/>
                  </a:lnTo>
                  <a:lnTo>
                    <a:pt x="2069286" y="3485798"/>
                  </a:lnTo>
                  <a:lnTo>
                    <a:pt x="2117758" y="3484049"/>
                  </a:lnTo>
                  <a:lnTo>
                    <a:pt x="2166233" y="3481130"/>
                  </a:lnTo>
                  <a:lnTo>
                    <a:pt x="2214690" y="3477038"/>
                  </a:lnTo>
                  <a:lnTo>
                    <a:pt x="2263106" y="3471769"/>
                  </a:lnTo>
                  <a:lnTo>
                    <a:pt x="2311460" y="3465320"/>
                  </a:lnTo>
                  <a:lnTo>
                    <a:pt x="2359731" y="3457686"/>
                  </a:lnTo>
                  <a:lnTo>
                    <a:pt x="2407898" y="3448866"/>
                  </a:lnTo>
                  <a:lnTo>
                    <a:pt x="2455937" y="3438856"/>
                  </a:lnTo>
                  <a:lnTo>
                    <a:pt x="2503829" y="3427651"/>
                  </a:lnTo>
                  <a:lnTo>
                    <a:pt x="2551551" y="3415249"/>
                  </a:lnTo>
                  <a:lnTo>
                    <a:pt x="2599083" y="3401647"/>
                  </a:lnTo>
                  <a:lnTo>
                    <a:pt x="2646402" y="3386840"/>
                  </a:lnTo>
                  <a:lnTo>
                    <a:pt x="2693486" y="3370826"/>
                  </a:lnTo>
                  <a:lnTo>
                    <a:pt x="2740315" y="3353601"/>
                  </a:lnTo>
                  <a:lnTo>
                    <a:pt x="2786867" y="3335161"/>
                  </a:lnTo>
                  <a:lnTo>
                    <a:pt x="2833120" y="3315504"/>
                  </a:lnTo>
                  <a:lnTo>
                    <a:pt x="2879053" y="3294626"/>
                  </a:lnTo>
                  <a:lnTo>
                    <a:pt x="2924643" y="3272523"/>
                  </a:lnTo>
                  <a:lnTo>
                    <a:pt x="2963735" y="3241990"/>
                  </a:lnTo>
                  <a:lnTo>
                    <a:pt x="2987265" y="3200337"/>
                  </a:lnTo>
                  <a:lnTo>
                    <a:pt x="2993431" y="3152935"/>
                  </a:lnTo>
                  <a:lnTo>
                    <a:pt x="2980432" y="3105156"/>
                  </a:lnTo>
                  <a:lnTo>
                    <a:pt x="2928007" y="3051046"/>
                  </a:lnTo>
                  <a:lnTo>
                    <a:pt x="2891236" y="3038106"/>
                  </a:lnTo>
                  <a:lnTo>
                    <a:pt x="2851945" y="3037205"/>
                  </a:lnTo>
                  <a:lnTo>
                    <a:pt x="2813066" y="3049367"/>
                  </a:lnTo>
                  <a:lnTo>
                    <a:pt x="2768343" y="3070967"/>
                  </a:lnTo>
                  <a:lnTo>
                    <a:pt x="2723253" y="3091225"/>
                  </a:lnTo>
                  <a:lnTo>
                    <a:pt x="2677821" y="3110143"/>
                  </a:lnTo>
                  <a:lnTo>
                    <a:pt x="2632072" y="3127727"/>
                  </a:lnTo>
                  <a:lnTo>
                    <a:pt x="2586032" y="3143981"/>
                  </a:lnTo>
                  <a:lnTo>
                    <a:pt x="2539729" y="3158909"/>
                  </a:lnTo>
                  <a:lnTo>
                    <a:pt x="2493186" y="3172515"/>
                  </a:lnTo>
                  <a:lnTo>
                    <a:pt x="2446432" y="3184803"/>
                  </a:lnTo>
                  <a:lnTo>
                    <a:pt x="2399490" y="3195778"/>
                  </a:lnTo>
                  <a:lnTo>
                    <a:pt x="2352387" y="3205444"/>
                  </a:lnTo>
                  <a:lnTo>
                    <a:pt x="2305150" y="3213805"/>
                  </a:lnTo>
                  <a:lnTo>
                    <a:pt x="2257804" y="3220866"/>
                  </a:lnTo>
                  <a:lnTo>
                    <a:pt x="2210374" y="3226629"/>
                  </a:lnTo>
                  <a:lnTo>
                    <a:pt x="2162888" y="3231101"/>
                  </a:lnTo>
                  <a:lnTo>
                    <a:pt x="2115370" y="3234285"/>
                  </a:lnTo>
                  <a:lnTo>
                    <a:pt x="2067847" y="3236184"/>
                  </a:lnTo>
                  <a:lnTo>
                    <a:pt x="2020345" y="3236805"/>
                  </a:lnTo>
                  <a:lnTo>
                    <a:pt x="1972889" y="3236150"/>
                  </a:lnTo>
                  <a:lnTo>
                    <a:pt x="1925505" y="3234223"/>
                  </a:lnTo>
                  <a:lnTo>
                    <a:pt x="1878220" y="3231030"/>
                  </a:lnTo>
                  <a:lnTo>
                    <a:pt x="1831059" y="3226574"/>
                  </a:lnTo>
                  <a:lnTo>
                    <a:pt x="1784048" y="3220860"/>
                  </a:lnTo>
                  <a:lnTo>
                    <a:pt x="1737214" y="3213891"/>
                  </a:lnTo>
                  <a:lnTo>
                    <a:pt x="1690581" y="3205673"/>
                  </a:lnTo>
                  <a:lnTo>
                    <a:pt x="1644176" y="3196208"/>
                  </a:lnTo>
                  <a:lnTo>
                    <a:pt x="1598026" y="3185502"/>
                  </a:lnTo>
                  <a:lnTo>
                    <a:pt x="1552154" y="3173559"/>
                  </a:lnTo>
                  <a:lnTo>
                    <a:pt x="1506589" y="3160382"/>
                  </a:lnTo>
                  <a:lnTo>
                    <a:pt x="1461355" y="3145976"/>
                  </a:lnTo>
                  <a:lnTo>
                    <a:pt x="1416479" y="3130346"/>
                  </a:lnTo>
                  <a:lnTo>
                    <a:pt x="1371986" y="3113495"/>
                  </a:lnTo>
                  <a:lnTo>
                    <a:pt x="1327903" y="3095429"/>
                  </a:lnTo>
                  <a:lnTo>
                    <a:pt x="1284254" y="3076150"/>
                  </a:lnTo>
                  <a:lnTo>
                    <a:pt x="1241067" y="3055663"/>
                  </a:lnTo>
                  <a:lnTo>
                    <a:pt x="1198367" y="3033972"/>
                  </a:lnTo>
                  <a:lnTo>
                    <a:pt x="1156180" y="3011082"/>
                  </a:lnTo>
                  <a:lnTo>
                    <a:pt x="1114532" y="2986997"/>
                  </a:lnTo>
                  <a:lnTo>
                    <a:pt x="1073449" y="2961722"/>
                  </a:lnTo>
                  <a:lnTo>
                    <a:pt x="1032957" y="2935259"/>
                  </a:lnTo>
                  <a:lnTo>
                    <a:pt x="993081" y="2907614"/>
                  </a:lnTo>
                  <a:lnTo>
                    <a:pt x="953848" y="2878790"/>
                  </a:lnTo>
                  <a:lnTo>
                    <a:pt x="915283" y="2848793"/>
                  </a:lnTo>
                  <a:lnTo>
                    <a:pt x="877413" y="2817626"/>
                  </a:lnTo>
                  <a:lnTo>
                    <a:pt x="840263" y="2785293"/>
                  </a:lnTo>
                  <a:lnTo>
                    <a:pt x="803859" y="2751799"/>
                  </a:lnTo>
                  <a:lnTo>
                    <a:pt x="768227" y="2717147"/>
                  </a:lnTo>
                  <a:lnTo>
                    <a:pt x="732966" y="2680891"/>
                  </a:lnTo>
                  <a:lnTo>
                    <a:pt x="698863" y="2643814"/>
                  </a:lnTo>
                  <a:lnTo>
                    <a:pt x="665928" y="2605937"/>
                  </a:lnTo>
                  <a:lnTo>
                    <a:pt x="634171" y="2567283"/>
                  </a:lnTo>
                  <a:lnTo>
                    <a:pt x="603599" y="2527874"/>
                  </a:lnTo>
                  <a:lnTo>
                    <a:pt x="574224" y="2487733"/>
                  </a:lnTo>
                  <a:lnTo>
                    <a:pt x="546054" y="2446882"/>
                  </a:lnTo>
                  <a:lnTo>
                    <a:pt x="519098" y="2405345"/>
                  </a:lnTo>
                  <a:lnTo>
                    <a:pt x="493366" y="2363142"/>
                  </a:lnTo>
                  <a:lnTo>
                    <a:pt x="468867" y="2320297"/>
                  </a:lnTo>
                  <a:lnTo>
                    <a:pt x="445611" y="2276831"/>
                  </a:lnTo>
                  <a:lnTo>
                    <a:pt x="423607" y="2232768"/>
                  </a:lnTo>
                  <a:lnTo>
                    <a:pt x="402863" y="2188130"/>
                  </a:lnTo>
                  <a:lnTo>
                    <a:pt x="383391" y="2142939"/>
                  </a:lnTo>
                  <a:lnTo>
                    <a:pt x="365198" y="2097218"/>
                  </a:lnTo>
                  <a:lnTo>
                    <a:pt x="348295" y="2050989"/>
                  </a:lnTo>
                  <a:lnTo>
                    <a:pt x="332690" y="2004275"/>
                  </a:lnTo>
                  <a:lnTo>
                    <a:pt x="318393" y="1957097"/>
                  </a:lnTo>
                  <a:lnTo>
                    <a:pt x="305414" y="1909479"/>
                  </a:lnTo>
                  <a:lnTo>
                    <a:pt x="293761" y="1861443"/>
                  </a:lnTo>
                  <a:lnTo>
                    <a:pt x="283444" y="1813010"/>
                  </a:lnTo>
                  <a:lnTo>
                    <a:pt x="274472" y="1764205"/>
                  </a:lnTo>
                  <a:lnTo>
                    <a:pt x="266855" y="1715048"/>
                  </a:lnTo>
                  <a:lnTo>
                    <a:pt x="260602" y="1665564"/>
                  </a:lnTo>
                  <a:lnTo>
                    <a:pt x="255722" y="1615773"/>
                  </a:lnTo>
                  <a:lnTo>
                    <a:pt x="252225" y="1565698"/>
                  </a:lnTo>
                  <a:lnTo>
                    <a:pt x="250120" y="1515362"/>
                  </a:lnTo>
                  <a:lnTo>
                    <a:pt x="249416" y="1464787"/>
                  </a:lnTo>
                  <a:lnTo>
                    <a:pt x="250120" y="1414200"/>
                  </a:lnTo>
                  <a:lnTo>
                    <a:pt x="252225" y="1363852"/>
                  </a:lnTo>
                  <a:lnTo>
                    <a:pt x="255722" y="1313766"/>
                  </a:lnTo>
                  <a:lnTo>
                    <a:pt x="260602" y="1263965"/>
                  </a:lnTo>
                  <a:lnTo>
                    <a:pt x="266855" y="1214470"/>
                  </a:lnTo>
                  <a:lnTo>
                    <a:pt x="274472" y="1165305"/>
                  </a:lnTo>
                  <a:lnTo>
                    <a:pt x="283444" y="1116492"/>
                  </a:lnTo>
                  <a:lnTo>
                    <a:pt x="293761" y="1068052"/>
                  </a:lnTo>
                  <a:lnTo>
                    <a:pt x="305414" y="1020009"/>
                  </a:lnTo>
                  <a:lnTo>
                    <a:pt x="318393" y="972385"/>
                  </a:lnTo>
                  <a:lnTo>
                    <a:pt x="332690" y="925202"/>
                  </a:lnTo>
                  <a:lnTo>
                    <a:pt x="348295" y="878483"/>
                  </a:lnTo>
                  <a:lnTo>
                    <a:pt x="365198" y="832250"/>
                  </a:lnTo>
                  <a:lnTo>
                    <a:pt x="383391" y="786525"/>
                  </a:lnTo>
                  <a:lnTo>
                    <a:pt x="402863" y="741331"/>
                  </a:lnTo>
                  <a:lnTo>
                    <a:pt x="423607" y="696691"/>
                  </a:lnTo>
                  <a:lnTo>
                    <a:pt x="445611" y="652625"/>
                  </a:lnTo>
                  <a:lnTo>
                    <a:pt x="468867" y="609158"/>
                  </a:lnTo>
                  <a:lnTo>
                    <a:pt x="493366" y="566311"/>
                  </a:lnTo>
                  <a:lnTo>
                    <a:pt x="519098" y="524107"/>
                  </a:lnTo>
                  <a:lnTo>
                    <a:pt x="546054" y="482569"/>
                  </a:lnTo>
                  <a:lnTo>
                    <a:pt x="574224" y="441717"/>
                  </a:lnTo>
                  <a:lnTo>
                    <a:pt x="603599" y="401576"/>
                  </a:lnTo>
                  <a:lnTo>
                    <a:pt x="634171" y="362167"/>
                  </a:lnTo>
                  <a:lnTo>
                    <a:pt x="665928" y="323513"/>
                  </a:lnTo>
                  <a:lnTo>
                    <a:pt x="698863" y="285635"/>
                  </a:lnTo>
                  <a:lnTo>
                    <a:pt x="732966" y="248558"/>
                  </a:lnTo>
                  <a:lnTo>
                    <a:pt x="768227" y="212302"/>
                  </a:lnTo>
                  <a:lnTo>
                    <a:pt x="795651" y="171026"/>
                  </a:lnTo>
                  <a:lnTo>
                    <a:pt x="804792" y="124095"/>
                  </a:lnTo>
                  <a:lnTo>
                    <a:pt x="795651" y="77165"/>
                  </a:lnTo>
                  <a:lnTo>
                    <a:pt x="768227" y="35888"/>
                  </a:lnTo>
                  <a:lnTo>
                    <a:pt x="763201" y="30862"/>
                  </a:lnTo>
                  <a:lnTo>
                    <a:pt x="757924" y="26465"/>
                  </a:lnTo>
                  <a:lnTo>
                    <a:pt x="750134" y="20810"/>
                  </a:lnTo>
                  <a:lnTo>
                    <a:pt x="709988" y="3076"/>
                  </a:lnTo>
                  <a:lnTo>
                    <a:pt x="668241" y="0"/>
                  </a:lnTo>
                  <a:close/>
                </a:path>
              </a:pathLst>
            </a:custGeom>
            <a:solidFill>
              <a:srgbClr val="0166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1" name="Google Shape;101;p10"/>
          <p:cNvSpPr txBox="1"/>
          <p:nvPr/>
        </p:nvSpPr>
        <p:spPr>
          <a:xfrm>
            <a:off x="2047172" y="9528268"/>
            <a:ext cx="601980" cy="3270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587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50">
                <a:solidFill>
                  <a:srgbClr val="101625"/>
                </a:solidFill>
                <a:latin typeface="Play"/>
                <a:ea typeface="Play"/>
                <a:cs typeface="Play"/>
                <a:sym typeface="Play"/>
              </a:rPr>
              <a:t>2022</a:t>
            </a:r>
            <a:endParaRPr sz="1950">
              <a:latin typeface="Play"/>
              <a:ea typeface="Play"/>
              <a:cs typeface="Play"/>
              <a:sym typeface="Play"/>
            </a:endParaRPr>
          </a:p>
        </p:txBody>
      </p:sp>
      <p:sp>
        <p:nvSpPr>
          <p:cNvPr id="102" name="Google Shape;102;p10"/>
          <p:cNvSpPr txBox="1"/>
          <p:nvPr/>
        </p:nvSpPr>
        <p:spPr>
          <a:xfrm>
            <a:off x="5129626" y="9528268"/>
            <a:ext cx="608965" cy="3270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587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50">
                <a:solidFill>
                  <a:srgbClr val="101625"/>
                </a:solidFill>
                <a:latin typeface="Play"/>
                <a:ea typeface="Play"/>
                <a:cs typeface="Play"/>
                <a:sym typeface="Play"/>
              </a:rPr>
              <a:t>2023</a:t>
            </a:r>
            <a:endParaRPr sz="1950">
              <a:latin typeface="Play"/>
              <a:ea typeface="Play"/>
              <a:cs typeface="Play"/>
              <a:sym typeface="Play"/>
            </a:endParaRPr>
          </a:p>
        </p:txBody>
      </p:sp>
      <p:sp>
        <p:nvSpPr>
          <p:cNvPr id="103" name="Google Shape;103;p10"/>
          <p:cNvSpPr txBox="1"/>
          <p:nvPr/>
        </p:nvSpPr>
        <p:spPr>
          <a:xfrm>
            <a:off x="11230785" y="5045743"/>
            <a:ext cx="541655" cy="3270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587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50">
                <a:solidFill>
                  <a:srgbClr val="101625"/>
                </a:solidFill>
                <a:latin typeface="Trebuchet MS"/>
                <a:ea typeface="Trebuchet MS"/>
                <a:cs typeface="Trebuchet MS"/>
                <a:sym typeface="Trebuchet MS"/>
              </a:rPr>
              <a:t>2022</a:t>
            </a:r>
            <a:endParaRPr sz="195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04" name="Google Shape;104;p10"/>
          <p:cNvSpPr txBox="1"/>
          <p:nvPr/>
        </p:nvSpPr>
        <p:spPr>
          <a:xfrm>
            <a:off x="16189712" y="5045743"/>
            <a:ext cx="541655" cy="3270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587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50">
                <a:solidFill>
                  <a:srgbClr val="101625"/>
                </a:solidFill>
                <a:latin typeface="Trebuchet MS"/>
                <a:ea typeface="Trebuchet MS"/>
                <a:cs typeface="Trebuchet MS"/>
                <a:sym typeface="Trebuchet MS"/>
              </a:rPr>
              <a:t>2023</a:t>
            </a:r>
            <a:endParaRPr sz="195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05" name="Google Shape;105;p10"/>
          <p:cNvSpPr txBox="1"/>
          <p:nvPr/>
        </p:nvSpPr>
        <p:spPr>
          <a:xfrm>
            <a:off x="10358077" y="7123161"/>
            <a:ext cx="2511425" cy="129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46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950">
                <a:solidFill>
                  <a:srgbClr val="2F2F2F"/>
                </a:solidFill>
                <a:latin typeface="Play"/>
                <a:ea typeface="Play"/>
                <a:cs typeface="Play"/>
                <a:sym typeface="Play"/>
              </a:rPr>
              <a:t>4 3 5 6</a:t>
            </a:r>
            <a:endParaRPr sz="5950">
              <a:latin typeface="Play"/>
              <a:ea typeface="Play"/>
              <a:cs typeface="Play"/>
              <a:sym typeface="Play"/>
            </a:endParaRPr>
          </a:p>
          <a:p>
            <a:pPr indent="0" lvl="0" marL="986155" rtl="0" algn="l">
              <a:lnSpc>
                <a:spcPct val="100000"/>
              </a:lnSpc>
              <a:spcBef>
                <a:spcPts val="1215"/>
              </a:spcBef>
              <a:spcAft>
                <a:spcPts val="0"/>
              </a:spcAft>
              <a:buNone/>
            </a:pPr>
            <a:r>
              <a:rPr lang="en-US" sz="1350">
                <a:solidFill>
                  <a:srgbClr val="2F2F2F"/>
                </a:solidFill>
                <a:latin typeface="Play"/>
                <a:ea typeface="Play"/>
                <a:cs typeface="Play"/>
                <a:sym typeface="Play"/>
              </a:rPr>
              <a:t>p o i n t s </a:t>
            </a:r>
            <a:endParaRPr sz="1350">
              <a:latin typeface="Play"/>
              <a:ea typeface="Play"/>
              <a:cs typeface="Play"/>
              <a:sym typeface="Play"/>
            </a:endParaRPr>
          </a:p>
        </p:txBody>
      </p:sp>
      <p:sp>
        <p:nvSpPr>
          <p:cNvPr id="106" name="Google Shape;106;p10"/>
          <p:cNvSpPr txBox="1"/>
          <p:nvPr/>
        </p:nvSpPr>
        <p:spPr>
          <a:xfrm>
            <a:off x="15223517" y="7123161"/>
            <a:ext cx="2511425" cy="129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46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950">
                <a:solidFill>
                  <a:srgbClr val="2F2F2F"/>
                </a:solidFill>
                <a:latin typeface="Play"/>
                <a:ea typeface="Play"/>
                <a:cs typeface="Play"/>
                <a:sym typeface="Play"/>
              </a:rPr>
              <a:t>4 3 5 6</a:t>
            </a:r>
            <a:endParaRPr sz="5950">
              <a:latin typeface="Play"/>
              <a:ea typeface="Play"/>
              <a:cs typeface="Play"/>
              <a:sym typeface="Play"/>
            </a:endParaRPr>
          </a:p>
          <a:p>
            <a:pPr indent="0" lvl="0" marL="986155" rtl="0" algn="l">
              <a:lnSpc>
                <a:spcPct val="100000"/>
              </a:lnSpc>
              <a:spcBef>
                <a:spcPts val="1215"/>
              </a:spcBef>
              <a:spcAft>
                <a:spcPts val="0"/>
              </a:spcAft>
              <a:buNone/>
            </a:pPr>
            <a:r>
              <a:rPr lang="en-US" sz="1350">
                <a:solidFill>
                  <a:srgbClr val="2F2F2F"/>
                </a:solidFill>
                <a:latin typeface="Play"/>
                <a:ea typeface="Play"/>
                <a:cs typeface="Play"/>
                <a:sym typeface="Play"/>
              </a:rPr>
              <a:t>p o i n t s </a:t>
            </a:r>
            <a:endParaRPr sz="1350">
              <a:latin typeface="Play"/>
              <a:ea typeface="Play"/>
              <a:cs typeface="Play"/>
              <a:sym typeface="Play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Google Shape;111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592217" y="0"/>
            <a:ext cx="2511881" cy="236122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2" name="Google Shape;112;p11"/>
          <p:cNvGrpSpPr/>
          <p:nvPr/>
        </p:nvGrpSpPr>
        <p:grpSpPr>
          <a:xfrm>
            <a:off x="0" y="526100"/>
            <a:ext cx="5664780" cy="10256469"/>
            <a:chOff x="0" y="526100"/>
            <a:chExt cx="5664780" cy="10256469"/>
          </a:xfrm>
        </p:grpSpPr>
        <p:sp>
          <p:nvSpPr>
            <p:cNvPr id="113" name="Google Shape;113;p11"/>
            <p:cNvSpPr/>
            <p:nvPr/>
          </p:nvSpPr>
          <p:spPr>
            <a:xfrm>
              <a:off x="125650" y="526100"/>
              <a:ext cx="2572385" cy="4799965"/>
            </a:xfrm>
            <a:custGeom>
              <a:rect b="b" l="l" r="r" t="t"/>
              <a:pathLst>
                <a:path extrusionOk="0" h="4799965" w="2572385">
                  <a:moveTo>
                    <a:pt x="410877" y="0"/>
                  </a:moveTo>
                  <a:lnTo>
                    <a:pt x="359486" y="253"/>
                  </a:lnTo>
                  <a:lnTo>
                    <a:pt x="308052" y="1013"/>
                  </a:lnTo>
                  <a:lnTo>
                    <a:pt x="256599" y="2279"/>
                  </a:lnTo>
                  <a:lnTo>
                    <a:pt x="205156" y="4052"/>
                  </a:lnTo>
                  <a:lnTo>
                    <a:pt x="153747" y="6331"/>
                  </a:lnTo>
                  <a:lnTo>
                    <a:pt x="102401" y="9117"/>
                  </a:lnTo>
                  <a:lnTo>
                    <a:pt x="51143" y="12409"/>
                  </a:lnTo>
                  <a:lnTo>
                    <a:pt x="0" y="16208"/>
                  </a:lnTo>
                  <a:lnTo>
                    <a:pt x="0" y="2914340"/>
                  </a:lnTo>
                  <a:lnTo>
                    <a:pt x="781044" y="4799853"/>
                  </a:lnTo>
                  <a:lnTo>
                    <a:pt x="2571942" y="476215"/>
                  </a:lnTo>
                  <a:lnTo>
                    <a:pt x="2525631" y="454902"/>
                  </a:lnTo>
                  <a:lnTo>
                    <a:pt x="2479172" y="434073"/>
                  </a:lnTo>
                  <a:lnTo>
                    <a:pt x="2432565" y="413729"/>
                  </a:lnTo>
                  <a:lnTo>
                    <a:pt x="2385813" y="393868"/>
                  </a:lnTo>
                  <a:lnTo>
                    <a:pt x="2338917" y="374493"/>
                  </a:lnTo>
                  <a:lnTo>
                    <a:pt x="2291877" y="355603"/>
                  </a:lnTo>
                  <a:lnTo>
                    <a:pt x="2244695" y="337197"/>
                  </a:lnTo>
                  <a:lnTo>
                    <a:pt x="2197373" y="319278"/>
                  </a:lnTo>
                  <a:lnTo>
                    <a:pt x="2149912" y="301845"/>
                  </a:lnTo>
                  <a:lnTo>
                    <a:pt x="2102312" y="284897"/>
                  </a:lnTo>
                  <a:lnTo>
                    <a:pt x="2054576" y="268436"/>
                  </a:lnTo>
                  <a:lnTo>
                    <a:pt x="2006704" y="252462"/>
                  </a:lnTo>
                  <a:lnTo>
                    <a:pt x="1958698" y="236975"/>
                  </a:lnTo>
                  <a:lnTo>
                    <a:pt x="1910559" y="221976"/>
                  </a:lnTo>
                  <a:lnTo>
                    <a:pt x="1862288" y="207464"/>
                  </a:lnTo>
                  <a:lnTo>
                    <a:pt x="1813887" y="193439"/>
                  </a:lnTo>
                  <a:lnTo>
                    <a:pt x="1765356" y="179903"/>
                  </a:lnTo>
                  <a:lnTo>
                    <a:pt x="1716698" y="166856"/>
                  </a:lnTo>
                  <a:lnTo>
                    <a:pt x="1667913" y="154297"/>
                  </a:lnTo>
                  <a:lnTo>
                    <a:pt x="1619003" y="142227"/>
                  </a:lnTo>
                  <a:lnTo>
                    <a:pt x="1569969" y="130647"/>
                  </a:lnTo>
                  <a:lnTo>
                    <a:pt x="1520812" y="119556"/>
                  </a:lnTo>
                  <a:lnTo>
                    <a:pt x="1471533" y="108955"/>
                  </a:lnTo>
                  <a:lnTo>
                    <a:pt x="1422135" y="98844"/>
                  </a:lnTo>
                  <a:lnTo>
                    <a:pt x="1372617" y="89224"/>
                  </a:lnTo>
                  <a:lnTo>
                    <a:pt x="1322982" y="80094"/>
                  </a:lnTo>
                  <a:lnTo>
                    <a:pt x="1273230" y="71456"/>
                  </a:lnTo>
                  <a:lnTo>
                    <a:pt x="1223363" y="63309"/>
                  </a:lnTo>
                  <a:lnTo>
                    <a:pt x="1173383" y="55653"/>
                  </a:lnTo>
                  <a:lnTo>
                    <a:pt x="1123289" y="48489"/>
                  </a:lnTo>
                  <a:lnTo>
                    <a:pt x="1073085" y="41817"/>
                  </a:lnTo>
                  <a:lnTo>
                    <a:pt x="1022770" y="35638"/>
                  </a:lnTo>
                  <a:lnTo>
                    <a:pt x="972347" y="29951"/>
                  </a:lnTo>
                  <a:lnTo>
                    <a:pt x="921816" y="24758"/>
                  </a:lnTo>
                  <a:lnTo>
                    <a:pt x="871179" y="20058"/>
                  </a:lnTo>
                  <a:lnTo>
                    <a:pt x="820437" y="15851"/>
                  </a:lnTo>
                  <a:lnTo>
                    <a:pt x="769591" y="12138"/>
                  </a:lnTo>
                  <a:lnTo>
                    <a:pt x="718644" y="8919"/>
                  </a:lnTo>
                  <a:lnTo>
                    <a:pt x="667594" y="6195"/>
                  </a:lnTo>
                  <a:lnTo>
                    <a:pt x="616446" y="3965"/>
                  </a:lnTo>
                  <a:lnTo>
                    <a:pt x="565198" y="2231"/>
                  </a:lnTo>
                  <a:lnTo>
                    <a:pt x="513853" y="991"/>
                  </a:lnTo>
                  <a:lnTo>
                    <a:pt x="462413" y="248"/>
                  </a:lnTo>
                  <a:lnTo>
                    <a:pt x="410877" y="0"/>
                  </a:lnTo>
                  <a:close/>
                </a:path>
              </a:pathLst>
            </a:custGeom>
            <a:solidFill>
              <a:srgbClr val="0166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11"/>
            <p:cNvSpPr/>
            <p:nvPr/>
          </p:nvSpPr>
          <p:spPr>
            <a:xfrm>
              <a:off x="1138897" y="1114145"/>
              <a:ext cx="4142740" cy="4308475"/>
            </a:xfrm>
            <a:custGeom>
              <a:rect b="b" l="l" r="r" t="t"/>
              <a:pathLst>
                <a:path extrusionOk="0" h="4308475" w="4142740">
                  <a:moveTo>
                    <a:pt x="1784364" y="0"/>
                  </a:moveTo>
                  <a:lnTo>
                    <a:pt x="0" y="4307931"/>
                  </a:lnTo>
                  <a:lnTo>
                    <a:pt x="4142701" y="2591921"/>
                  </a:lnTo>
                  <a:lnTo>
                    <a:pt x="4123402" y="2545532"/>
                  </a:lnTo>
                  <a:lnTo>
                    <a:pt x="4103674" y="2499381"/>
                  </a:lnTo>
                  <a:lnTo>
                    <a:pt x="4083518" y="2453469"/>
                  </a:lnTo>
                  <a:lnTo>
                    <a:pt x="4062938" y="2407800"/>
                  </a:lnTo>
                  <a:lnTo>
                    <a:pt x="4041934" y="2362375"/>
                  </a:lnTo>
                  <a:lnTo>
                    <a:pt x="4020510" y="2317197"/>
                  </a:lnTo>
                  <a:lnTo>
                    <a:pt x="3998667" y="2272269"/>
                  </a:lnTo>
                  <a:lnTo>
                    <a:pt x="3976407" y="2227592"/>
                  </a:lnTo>
                  <a:lnTo>
                    <a:pt x="3953733" y="2183169"/>
                  </a:lnTo>
                  <a:lnTo>
                    <a:pt x="3930647" y="2139002"/>
                  </a:lnTo>
                  <a:lnTo>
                    <a:pt x="3907151" y="2095094"/>
                  </a:lnTo>
                  <a:lnTo>
                    <a:pt x="3883247" y="2051447"/>
                  </a:lnTo>
                  <a:lnTo>
                    <a:pt x="3858938" y="2008063"/>
                  </a:lnTo>
                  <a:lnTo>
                    <a:pt x="3834224" y="1964945"/>
                  </a:lnTo>
                  <a:lnTo>
                    <a:pt x="3809110" y="1922096"/>
                  </a:lnTo>
                  <a:lnTo>
                    <a:pt x="3783596" y="1879517"/>
                  </a:lnTo>
                  <a:lnTo>
                    <a:pt x="3757685" y="1837211"/>
                  </a:lnTo>
                  <a:lnTo>
                    <a:pt x="3731379" y="1795180"/>
                  </a:lnTo>
                  <a:lnTo>
                    <a:pt x="3704681" y="1753427"/>
                  </a:lnTo>
                  <a:lnTo>
                    <a:pt x="3677592" y="1711954"/>
                  </a:lnTo>
                  <a:lnTo>
                    <a:pt x="3650114" y="1670763"/>
                  </a:lnTo>
                  <a:lnTo>
                    <a:pt x="3622251" y="1629857"/>
                  </a:lnTo>
                  <a:lnTo>
                    <a:pt x="3594003" y="1589238"/>
                  </a:lnTo>
                  <a:lnTo>
                    <a:pt x="3565373" y="1548909"/>
                  </a:lnTo>
                  <a:lnTo>
                    <a:pt x="3536364" y="1508871"/>
                  </a:lnTo>
                  <a:lnTo>
                    <a:pt x="3506977" y="1469128"/>
                  </a:lnTo>
                  <a:lnTo>
                    <a:pt x="3477214" y="1429682"/>
                  </a:lnTo>
                  <a:lnTo>
                    <a:pt x="3447078" y="1390534"/>
                  </a:lnTo>
                  <a:lnTo>
                    <a:pt x="3416571" y="1351688"/>
                  </a:lnTo>
                  <a:lnTo>
                    <a:pt x="3385696" y="1313145"/>
                  </a:lnTo>
                  <a:lnTo>
                    <a:pt x="3354453" y="1274909"/>
                  </a:lnTo>
                  <a:lnTo>
                    <a:pt x="3322846" y="1236981"/>
                  </a:lnTo>
                  <a:lnTo>
                    <a:pt x="3290876" y="1199364"/>
                  </a:lnTo>
                  <a:lnTo>
                    <a:pt x="3258546" y="1162060"/>
                  </a:lnTo>
                  <a:lnTo>
                    <a:pt x="3225858" y="1125071"/>
                  </a:lnTo>
                  <a:lnTo>
                    <a:pt x="3192813" y="1088401"/>
                  </a:lnTo>
                  <a:lnTo>
                    <a:pt x="3159415" y="1052051"/>
                  </a:lnTo>
                  <a:lnTo>
                    <a:pt x="3125665" y="1016023"/>
                  </a:lnTo>
                  <a:lnTo>
                    <a:pt x="3091566" y="980321"/>
                  </a:lnTo>
                  <a:lnTo>
                    <a:pt x="3057120" y="944946"/>
                  </a:lnTo>
                  <a:lnTo>
                    <a:pt x="3022328" y="909901"/>
                  </a:lnTo>
                  <a:lnTo>
                    <a:pt x="2987193" y="875188"/>
                  </a:lnTo>
                  <a:lnTo>
                    <a:pt x="2951718" y="840809"/>
                  </a:lnTo>
                  <a:lnTo>
                    <a:pt x="2915903" y="806768"/>
                  </a:lnTo>
                  <a:lnTo>
                    <a:pt x="2879752" y="773065"/>
                  </a:lnTo>
                  <a:lnTo>
                    <a:pt x="2843267" y="739704"/>
                  </a:lnTo>
                  <a:lnTo>
                    <a:pt x="2806450" y="706688"/>
                  </a:lnTo>
                  <a:lnTo>
                    <a:pt x="2769302" y="674017"/>
                  </a:lnTo>
                  <a:lnTo>
                    <a:pt x="2731827" y="641696"/>
                  </a:lnTo>
                  <a:lnTo>
                    <a:pt x="2694025" y="609725"/>
                  </a:lnTo>
                  <a:lnTo>
                    <a:pt x="2655901" y="578108"/>
                  </a:lnTo>
                  <a:lnTo>
                    <a:pt x="2617455" y="546847"/>
                  </a:lnTo>
                  <a:lnTo>
                    <a:pt x="2578689" y="515944"/>
                  </a:lnTo>
                  <a:lnTo>
                    <a:pt x="2539607" y="485402"/>
                  </a:lnTo>
                  <a:lnTo>
                    <a:pt x="2500209" y="455222"/>
                  </a:lnTo>
                  <a:lnTo>
                    <a:pt x="2460499" y="425408"/>
                  </a:lnTo>
                  <a:lnTo>
                    <a:pt x="2420478" y="395962"/>
                  </a:lnTo>
                  <a:lnTo>
                    <a:pt x="2380149" y="366885"/>
                  </a:lnTo>
                  <a:lnTo>
                    <a:pt x="2339514" y="338181"/>
                  </a:lnTo>
                  <a:lnTo>
                    <a:pt x="2298574" y="309852"/>
                  </a:lnTo>
                  <a:lnTo>
                    <a:pt x="2257332" y="281900"/>
                  </a:lnTo>
                  <a:lnTo>
                    <a:pt x="2215791" y="254328"/>
                  </a:lnTo>
                  <a:lnTo>
                    <a:pt x="2173952" y="227137"/>
                  </a:lnTo>
                  <a:lnTo>
                    <a:pt x="2131818" y="200331"/>
                  </a:lnTo>
                  <a:lnTo>
                    <a:pt x="2089390" y="173911"/>
                  </a:lnTo>
                  <a:lnTo>
                    <a:pt x="2046671" y="147881"/>
                  </a:lnTo>
                  <a:lnTo>
                    <a:pt x="2003663" y="122242"/>
                  </a:lnTo>
                  <a:lnTo>
                    <a:pt x="1960368" y="96996"/>
                  </a:lnTo>
                  <a:lnTo>
                    <a:pt x="1916789" y="72147"/>
                  </a:lnTo>
                  <a:lnTo>
                    <a:pt x="1872927" y="47696"/>
                  </a:lnTo>
                  <a:lnTo>
                    <a:pt x="1828784" y="23646"/>
                  </a:lnTo>
                  <a:lnTo>
                    <a:pt x="1784364" y="0"/>
                  </a:lnTo>
                  <a:close/>
                </a:path>
              </a:pathLst>
            </a:custGeom>
            <a:solidFill>
              <a:srgbClr val="39AC58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" name="Google Shape;115;p11"/>
            <p:cNvSpPr/>
            <p:nvPr/>
          </p:nvSpPr>
          <p:spPr>
            <a:xfrm>
              <a:off x="1235020" y="3940907"/>
              <a:ext cx="4429760" cy="3427095"/>
            </a:xfrm>
            <a:custGeom>
              <a:rect b="b" l="l" r="r" t="t"/>
              <a:pathLst>
                <a:path extrusionOk="0" h="3427095" w="4429760">
                  <a:moveTo>
                    <a:pt x="4136418" y="0"/>
                  </a:moveTo>
                  <a:lnTo>
                    <a:pt x="0" y="1713371"/>
                  </a:lnTo>
                  <a:lnTo>
                    <a:pt x="4136418" y="3426743"/>
                  </a:lnTo>
                  <a:lnTo>
                    <a:pt x="4152866" y="3379645"/>
                  </a:lnTo>
                  <a:lnTo>
                    <a:pt x="4168843" y="3332416"/>
                  </a:lnTo>
                  <a:lnTo>
                    <a:pt x="4184349" y="3285058"/>
                  </a:lnTo>
                  <a:lnTo>
                    <a:pt x="4199384" y="3237574"/>
                  </a:lnTo>
                  <a:lnTo>
                    <a:pt x="4213947" y="3189966"/>
                  </a:lnTo>
                  <a:lnTo>
                    <a:pt x="4228038" y="3142234"/>
                  </a:lnTo>
                  <a:lnTo>
                    <a:pt x="4241657" y="3094382"/>
                  </a:lnTo>
                  <a:lnTo>
                    <a:pt x="4254803" y="3046412"/>
                  </a:lnTo>
                  <a:lnTo>
                    <a:pt x="4267476" y="2998324"/>
                  </a:lnTo>
                  <a:lnTo>
                    <a:pt x="4279675" y="2950122"/>
                  </a:lnTo>
                  <a:lnTo>
                    <a:pt x="4291401" y="2901806"/>
                  </a:lnTo>
                  <a:lnTo>
                    <a:pt x="4302652" y="2853380"/>
                  </a:lnTo>
                  <a:lnTo>
                    <a:pt x="4313428" y="2804844"/>
                  </a:lnTo>
                  <a:lnTo>
                    <a:pt x="4323730" y="2756201"/>
                  </a:lnTo>
                  <a:lnTo>
                    <a:pt x="4333556" y="2707453"/>
                  </a:lnTo>
                  <a:lnTo>
                    <a:pt x="4342907" y="2658602"/>
                  </a:lnTo>
                  <a:lnTo>
                    <a:pt x="4351781" y="2609649"/>
                  </a:lnTo>
                  <a:lnTo>
                    <a:pt x="4360179" y="2560597"/>
                  </a:lnTo>
                  <a:lnTo>
                    <a:pt x="4368100" y="2511447"/>
                  </a:lnTo>
                  <a:lnTo>
                    <a:pt x="4375544" y="2462202"/>
                  </a:lnTo>
                  <a:lnTo>
                    <a:pt x="4382510" y="2412863"/>
                  </a:lnTo>
                  <a:lnTo>
                    <a:pt x="4388999" y="2363433"/>
                  </a:lnTo>
                  <a:lnTo>
                    <a:pt x="4395009" y="2313913"/>
                  </a:lnTo>
                  <a:lnTo>
                    <a:pt x="4400540" y="2264304"/>
                  </a:lnTo>
                  <a:lnTo>
                    <a:pt x="4405592" y="2214610"/>
                  </a:lnTo>
                  <a:lnTo>
                    <a:pt x="4410165" y="2164832"/>
                  </a:lnTo>
                  <a:lnTo>
                    <a:pt x="4414258" y="2114972"/>
                  </a:lnTo>
                  <a:lnTo>
                    <a:pt x="4417871" y="2065032"/>
                  </a:lnTo>
                  <a:lnTo>
                    <a:pt x="4421004" y="2015014"/>
                  </a:lnTo>
                  <a:lnTo>
                    <a:pt x="4423655" y="1964920"/>
                  </a:lnTo>
                  <a:lnTo>
                    <a:pt x="4425826" y="1914751"/>
                  </a:lnTo>
                  <a:lnTo>
                    <a:pt x="4427514" y="1864510"/>
                  </a:lnTo>
                  <a:lnTo>
                    <a:pt x="4428721" y="1814198"/>
                  </a:lnTo>
                  <a:lnTo>
                    <a:pt x="4429445" y="1763818"/>
                  </a:lnTo>
                  <a:lnTo>
                    <a:pt x="4429687" y="1713371"/>
                  </a:lnTo>
                  <a:lnTo>
                    <a:pt x="4429445" y="1662925"/>
                  </a:lnTo>
                  <a:lnTo>
                    <a:pt x="4428721" y="1612545"/>
                  </a:lnTo>
                  <a:lnTo>
                    <a:pt x="4427514" y="1562233"/>
                  </a:lnTo>
                  <a:lnTo>
                    <a:pt x="4425826" y="1511992"/>
                  </a:lnTo>
                  <a:lnTo>
                    <a:pt x="4423655" y="1461823"/>
                  </a:lnTo>
                  <a:lnTo>
                    <a:pt x="4421004" y="1411729"/>
                  </a:lnTo>
                  <a:lnTo>
                    <a:pt x="4417871" y="1361710"/>
                  </a:lnTo>
                  <a:lnTo>
                    <a:pt x="4414258" y="1311770"/>
                  </a:lnTo>
                  <a:lnTo>
                    <a:pt x="4410165" y="1261910"/>
                  </a:lnTo>
                  <a:lnTo>
                    <a:pt x="4405592" y="1212132"/>
                  </a:lnTo>
                  <a:lnTo>
                    <a:pt x="4400540" y="1162438"/>
                  </a:lnTo>
                  <a:lnTo>
                    <a:pt x="4395009" y="1112830"/>
                  </a:lnTo>
                  <a:lnTo>
                    <a:pt x="4388999" y="1063310"/>
                  </a:lnTo>
                  <a:lnTo>
                    <a:pt x="4382510" y="1013879"/>
                  </a:lnTo>
                  <a:lnTo>
                    <a:pt x="4375544" y="964541"/>
                  </a:lnTo>
                  <a:lnTo>
                    <a:pt x="4368100" y="915295"/>
                  </a:lnTo>
                  <a:lnTo>
                    <a:pt x="4360179" y="866146"/>
                  </a:lnTo>
                  <a:lnTo>
                    <a:pt x="4351781" y="817094"/>
                  </a:lnTo>
                  <a:lnTo>
                    <a:pt x="4342907" y="768141"/>
                  </a:lnTo>
                  <a:lnTo>
                    <a:pt x="4333556" y="719290"/>
                  </a:lnTo>
                  <a:lnTo>
                    <a:pt x="4323730" y="670542"/>
                  </a:lnTo>
                  <a:lnTo>
                    <a:pt x="4313428" y="621899"/>
                  </a:lnTo>
                  <a:lnTo>
                    <a:pt x="4302652" y="573363"/>
                  </a:lnTo>
                  <a:lnTo>
                    <a:pt x="4291401" y="524937"/>
                  </a:lnTo>
                  <a:lnTo>
                    <a:pt x="4279675" y="476621"/>
                  </a:lnTo>
                  <a:lnTo>
                    <a:pt x="4267476" y="428419"/>
                  </a:lnTo>
                  <a:lnTo>
                    <a:pt x="4254803" y="380331"/>
                  </a:lnTo>
                  <a:lnTo>
                    <a:pt x="4241657" y="332360"/>
                  </a:lnTo>
                  <a:lnTo>
                    <a:pt x="4228038" y="284509"/>
                  </a:lnTo>
                  <a:lnTo>
                    <a:pt x="4213947" y="236777"/>
                  </a:lnTo>
                  <a:lnTo>
                    <a:pt x="4199384" y="189169"/>
                  </a:lnTo>
                  <a:lnTo>
                    <a:pt x="4184349" y="141685"/>
                  </a:lnTo>
                  <a:lnTo>
                    <a:pt x="4168843" y="94327"/>
                  </a:lnTo>
                  <a:lnTo>
                    <a:pt x="4152866" y="47098"/>
                  </a:lnTo>
                  <a:lnTo>
                    <a:pt x="4136418" y="0"/>
                  </a:lnTo>
                  <a:close/>
                </a:path>
              </a:pathLst>
            </a:custGeom>
            <a:solidFill>
              <a:srgbClr val="0166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" name="Google Shape;116;p11"/>
            <p:cNvSpPr/>
            <p:nvPr/>
          </p:nvSpPr>
          <p:spPr>
            <a:xfrm>
              <a:off x="1138897" y="5886479"/>
              <a:ext cx="4142740" cy="4308475"/>
            </a:xfrm>
            <a:custGeom>
              <a:rect b="b" l="l" r="r" t="t"/>
              <a:pathLst>
                <a:path extrusionOk="0" h="4308475" w="4142740">
                  <a:moveTo>
                    <a:pt x="0" y="0"/>
                  </a:moveTo>
                  <a:lnTo>
                    <a:pt x="1784364" y="4307931"/>
                  </a:lnTo>
                  <a:lnTo>
                    <a:pt x="1828784" y="4284284"/>
                  </a:lnTo>
                  <a:lnTo>
                    <a:pt x="1872927" y="4260234"/>
                  </a:lnTo>
                  <a:lnTo>
                    <a:pt x="1916789" y="4235784"/>
                  </a:lnTo>
                  <a:lnTo>
                    <a:pt x="1960368" y="4210934"/>
                  </a:lnTo>
                  <a:lnTo>
                    <a:pt x="2003663" y="4185689"/>
                  </a:lnTo>
                  <a:lnTo>
                    <a:pt x="2046671" y="4160050"/>
                  </a:lnTo>
                  <a:lnTo>
                    <a:pt x="2089390" y="4134019"/>
                  </a:lnTo>
                  <a:lnTo>
                    <a:pt x="2131818" y="4107600"/>
                  </a:lnTo>
                  <a:lnTo>
                    <a:pt x="2173952" y="4080793"/>
                  </a:lnTo>
                  <a:lnTo>
                    <a:pt x="2215791" y="4053603"/>
                  </a:lnTo>
                  <a:lnTo>
                    <a:pt x="2257332" y="4026030"/>
                  </a:lnTo>
                  <a:lnTo>
                    <a:pt x="2298574" y="3998078"/>
                  </a:lnTo>
                  <a:lnTo>
                    <a:pt x="2339514" y="3969749"/>
                  </a:lnTo>
                  <a:lnTo>
                    <a:pt x="2380149" y="3941045"/>
                  </a:lnTo>
                  <a:lnTo>
                    <a:pt x="2420478" y="3911969"/>
                  </a:lnTo>
                  <a:lnTo>
                    <a:pt x="2460499" y="3882523"/>
                  </a:lnTo>
                  <a:lnTo>
                    <a:pt x="2500209" y="3852708"/>
                  </a:lnTo>
                  <a:lnTo>
                    <a:pt x="2539607" y="3822529"/>
                  </a:lnTo>
                  <a:lnTo>
                    <a:pt x="2578689" y="3791987"/>
                  </a:lnTo>
                  <a:lnTo>
                    <a:pt x="2617455" y="3761084"/>
                  </a:lnTo>
                  <a:lnTo>
                    <a:pt x="2655901" y="3729822"/>
                  </a:lnTo>
                  <a:lnTo>
                    <a:pt x="2694025" y="3698205"/>
                  </a:lnTo>
                  <a:lnTo>
                    <a:pt x="2731827" y="3666235"/>
                  </a:lnTo>
                  <a:lnTo>
                    <a:pt x="2769302" y="3633913"/>
                  </a:lnTo>
                  <a:lnTo>
                    <a:pt x="2806450" y="3601243"/>
                  </a:lnTo>
                  <a:lnTo>
                    <a:pt x="2843267" y="3568226"/>
                  </a:lnTo>
                  <a:lnTo>
                    <a:pt x="2879752" y="3534865"/>
                  </a:lnTo>
                  <a:lnTo>
                    <a:pt x="2915903" y="3501163"/>
                  </a:lnTo>
                  <a:lnTo>
                    <a:pt x="2951718" y="3467121"/>
                  </a:lnTo>
                  <a:lnTo>
                    <a:pt x="2987193" y="3432743"/>
                  </a:lnTo>
                  <a:lnTo>
                    <a:pt x="3022328" y="3398030"/>
                  </a:lnTo>
                  <a:lnTo>
                    <a:pt x="3057120" y="3362985"/>
                  </a:lnTo>
                  <a:lnTo>
                    <a:pt x="3091566" y="3327610"/>
                  </a:lnTo>
                  <a:lnTo>
                    <a:pt x="3125665" y="3291907"/>
                  </a:lnTo>
                  <a:lnTo>
                    <a:pt x="3159415" y="3255880"/>
                  </a:lnTo>
                  <a:lnTo>
                    <a:pt x="3192813" y="3219530"/>
                  </a:lnTo>
                  <a:lnTo>
                    <a:pt x="3225858" y="3182859"/>
                  </a:lnTo>
                  <a:lnTo>
                    <a:pt x="3258546" y="3145871"/>
                  </a:lnTo>
                  <a:lnTo>
                    <a:pt x="3290876" y="3108567"/>
                  </a:lnTo>
                  <a:lnTo>
                    <a:pt x="3322846" y="3070950"/>
                  </a:lnTo>
                  <a:lnTo>
                    <a:pt x="3354453" y="3033022"/>
                  </a:lnTo>
                  <a:lnTo>
                    <a:pt x="3385696" y="2994785"/>
                  </a:lnTo>
                  <a:lnTo>
                    <a:pt x="3416571" y="2956243"/>
                  </a:lnTo>
                  <a:lnTo>
                    <a:pt x="3447078" y="2917397"/>
                  </a:lnTo>
                  <a:lnTo>
                    <a:pt x="3477214" y="2878249"/>
                  </a:lnTo>
                  <a:lnTo>
                    <a:pt x="3506977" y="2838803"/>
                  </a:lnTo>
                  <a:lnTo>
                    <a:pt x="3536364" y="2799059"/>
                  </a:lnTo>
                  <a:lnTo>
                    <a:pt x="3565373" y="2759022"/>
                  </a:lnTo>
                  <a:lnTo>
                    <a:pt x="3594003" y="2718693"/>
                  </a:lnTo>
                  <a:lnTo>
                    <a:pt x="3622251" y="2678074"/>
                  </a:lnTo>
                  <a:lnTo>
                    <a:pt x="3650114" y="2637168"/>
                  </a:lnTo>
                  <a:lnTo>
                    <a:pt x="3677592" y="2595977"/>
                  </a:lnTo>
                  <a:lnTo>
                    <a:pt x="3704681" y="2554504"/>
                  </a:lnTo>
                  <a:lnTo>
                    <a:pt x="3731379" y="2512751"/>
                  </a:lnTo>
                  <a:lnTo>
                    <a:pt x="3757685" y="2470720"/>
                  </a:lnTo>
                  <a:lnTo>
                    <a:pt x="3783596" y="2428414"/>
                  </a:lnTo>
                  <a:lnTo>
                    <a:pt x="3809110" y="2385835"/>
                  </a:lnTo>
                  <a:lnTo>
                    <a:pt x="3834224" y="2342985"/>
                  </a:lnTo>
                  <a:lnTo>
                    <a:pt x="3858938" y="2299868"/>
                  </a:lnTo>
                  <a:lnTo>
                    <a:pt x="3883247" y="2256484"/>
                  </a:lnTo>
                  <a:lnTo>
                    <a:pt x="3907151" y="2212837"/>
                  </a:lnTo>
                  <a:lnTo>
                    <a:pt x="3930647" y="2168929"/>
                  </a:lnTo>
                  <a:lnTo>
                    <a:pt x="3953733" y="2124762"/>
                  </a:lnTo>
                  <a:lnTo>
                    <a:pt x="3976407" y="2080339"/>
                  </a:lnTo>
                  <a:lnTo>
                    <a:pt x="3998667" y="2035662"/>
                  </a:lnTo>
                  <a:lnTo>
                    <a:pt x="4020510" y="1990733"/>
                  </a:lnTo>
                  <a:lnTo>
                    <a:pt x="4041934" y="1945555"/>
                  </a:lnTo>
                  <a:lnTo>
                    <a:pt x="4062938" y="1900130"/>
                  </a:lnTo>
                  <a:lnTo>
                    <a:pt x="4083518" y="1854461"/>
                  </a:lnTo>
                  <a:lnTo>
                    <a:pt x="4103674" y="1808550"/>
                  </a:lnTo>
                  <a:lnTo>
                    <a:pt x="4123402" y="1762399"/>
                  </a:lnTo>
                  <a:lnTo>
                    <a:pt x="4142701" y="17160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9AC58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11"/>
            <p:cNvSpPr/>
            <p:nvPr/>
          </p:nvSpPr>
          <p:spPr>
            <a:xfrm>
              <a:off x="0" y="3465445"/>
              <a:ext cx="906780" cy="2188845"/>
            </a:xfrm>
            <a:custGeom>
              <a:rect b="b" l="l" r="r" t="t"/>
              <a:pathLst>
                <a:path extrusionOk="0" h="2188845" w="906780">
                  <a:moveTo>
                    <a:pt x="0" y="0"/>
                  </a:moveTo>
                  <a:lnTo>
                    <a:pt x="0" y="1813264"/>
                  </a:lnTo>
                  <a:lnTo>
                    <a:pt x="906694" y="21888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1F2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11"/>
            <p:cNvSpPr/>
            <p:nvPr/>
          </p:nvSpPr>
          <p:spPr>
            <a:xfrm>
              <a:off x="0" y="5278709"/>
              <a:ext cx="906780" cy="751205"/>
            </a:xfrm>
            <a:custGeom>
              <a:rect b="b" l="l" r="r" t="t"/>
              <a:pathLst>
                <a:path extrusionOk="0" h="751204" w="906780">
                  <a:moveTo>
                    <a:pt x="0" y="0"/>
                  </a:moveTo>
                  <a:lnTo>
                    <a:pt x="0" y="751139"/>
                  </a:lnTo>
                  <a:lnTo>
                    <a:pt x="906694" y="3755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344D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" name="Google Shape;119;p11"/>
            <p:cNvSpPr/>
            <p:nvPr/>
          </p:nvSpPr>
          <p:spPr>
            <a:xfrm>
              <a:off x="0" y="5654279"/>
              <a:ext cx="906780" cy="2188845"/>
            </a:xfrm>
            <a:custGeom>
              <a:rect b="b" l="l" r="r" t="t"/>
              <a:pathLst>
                <a:path extrusionOk="0" h="2188845" w="906780">
                  <a:moveTo>
                    <a:pt x="906694" y="0"/>
                  </a:moveTo>
                  <a:lnTo>
                    <a:pt x="0" y="375569"/>
                  </a:lnTo>
                  <a:lnTo>
                    <a:pt x="0" y="2188833"/>
                  </a:lnTo>
                  <a:lnTo>
                    <a:pt x="906694" y="0"/>
                  </a:lnTo>
                  <a:close/>
                </a:path>
              </a:pathLst>
            </a:custGeom>
            <a:solidFill>
              <a:srgbClr val="00425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" name="Google Shape;120;p11"/>
            <p:cNvSpPr/>
            <p:nvPr/>
          </p:nvSpPr>
          <p:spPr>
            <a:xfrm>
              <a:off x="125650" y="5982604"/>
              <a:ext cx="2572385" cy="4799965"/>
            </a:xfrm>
            <a:custGeom>
              <a:rect b="b" l="l" r="r" t="t"/>
              <a:pathLst>
                <a:path extrusionOk="0" h="4799965" w="2572385">
                  <a:moveTo>
                    <a:pt x="781044" y="0"/>
                  </a:moveTo>
                  <a:lnTo>
                    <a:pt x="0" y="1885513"/>
                  </a:lnTo>
                  <a:lnTo>
                    <a:pt x="0" y="4783644"/>
                  </a:lnTo>
                  <a:lnTo>
                    <a:pt x="51143" y="4787443"/>
                  </a:lnTo>
                  <a:lnTo>
                    <a:pt x="102401" y="4790736"/>
                  </a:lnTo>
                  <a:lnTo>
                    <a:pt x="153747" y="4793522"/>
                  </a:lnTo>
                  <a:lnTo>
                    <a:pt x="205156" y="4795801"/>
                  </a:lnTo>
                  <a:lnTo>
                    <a:pt x="256599" y="4797574"/>
                  </a:lnTo>
                  <a:lnTo>
                    <a:pt x="308052" y="4798840"/>
                  </a:lnTo>
                  <a:lnTo>
                    <a:pt x="359486" y="4799600"/>
                  </a:lnTo>
                  <a:lnTo>
                    <a:pt x="410877" y="4799853"/>
                  </a:lnTo>
                  <a:lnTo>
                    <a:pt x="462413" y="4799605"/>
                  </a:lnTo>
                  <a:lnTo>
                    <a:pt x="513853" y="4798862"/>
                  </a:lnTo>
                  <a:lnTo>
                    <a:pt x="565198" y="4797622"/>
                  </a:lnTo>
                  <a:lnTo>
                    <a:pt x="616446" y="4795887"/>
                  </a:lnTo>
                  <a:lnTo>
                    <a:pt x="667594" y="4793658"/>
                  </a:lnTo>
                  <a:lnTo>
                    <a:pt x="718644" y="4790934"/>
                  </a:lnTo>
                  <a:lnTo>
                    <a:pt x="769591" y="4787715"/>
                  </a:lnTo>
                  <a:lnTo>
                    <a:pt x="820437" y="4784002"/>
                  </a:lnTo>
                  <a:lnTo>
                    <a:pt x="871179" y="4779795"/>
                  </a:lnTo>
                  <a:lnTo>
                    <a:pt x="921816" y="4775095"/>
                  </a:lnTo>
                  <a:lnTo>
                    <a:pt x="972347" y="4769901"/>
                  </a:lnTo>
                  <a:lnTo>
                    <a:pt x="1022770" y="4764215"/>
                  </a:lnTo>
                  <a:lnTo>
                    <a:pt x="1073085" y="4758036"/>
                  </a:lnTo>
                  <a:lnTo>
                    <a:pt x="1123289" y="4751364"/>
                  </a:lnTo>
                  <a:lnTo>
                    <a:pt x="1173383" y="4744200"/>
                  </a:lnTo>
                  <a:lnTo>
                    <a:pt x="1223363" y="4736544"/>
                  </a:lnTo>
                  <a:lnTo>
                    <a:pt x="1273230" y="4728397"/>
                  </a:lnTo>
                  <a:lnTo>
                    <a:pt x="1322982" y="4719758"/>
                  </a:lnTo>
                  <a:lnTo>
                    <a:pt x="1372617" y="4710629"/>
                  </a:lnTo>
                  <a:lnTo>
                    <a:pt x="1422135" y="4701009"/>
                  </a:lnTo>
                  <a:lnTo>
                    <a:pt x="1471533" y="4690898"/>
                  </a:lnTo>
                  <a:lnTo>
                    <a:pt x="1520812" y="4680297"/>
                  </a:lnTo>
                  <a:lnTo>
                    <a:pt x="1569969" y="4669206"/>
                  </a:lnTo>
                  <a:lnTo>
                    <a:pt x="1619003" y="4657626"/>
                  </a:lnTo>
                  <a:lnTo>
                    <a:pt x="1667913" y="4645556"/>
                  </a:lnTo>
                  <a:lnTo>
                    <a:pt x="1716698" y="4632997"/>
                  </a:lnTo>
                  <a:lnTo>
                    <a:pt x="1765356" y="4619949"/>
                  </a:lnTo>
                  <a:lnTo>
                    <a:pt x="1813887" y="4606414"/>
                  </a:lnTo>
                  <a:lnTo>
                    <a:pt x="1862288" y="4592389"/>
                  </a:lnTo>
                  <a:lnTo>
                    <a:pt x="1910559" y="4577877"/>
                  </a:lnTo>
                  <a:lnTo>
                    <a:pt x="1958698" y="4562878"/>
                  </a:lnTo>
                  <a:lnTo>
                    <a:pt x="2006704" y="4547391"/>
                  </a:lnTo>
                  <a:lnTo>
                    <a:pt x="2054576" y="4531416"/>
                  </a:lnTo>
                  <a:lnTo>
                    <a:pt x="2102312" y="4514956"/>
                  </a:lnTo>
                  <a:lnTo>
                    <a:pt x="2149912" y="4498008"/>
                  </a:lnTo>
                  <a:lnTo>
                    <a:pt x="2197373" y="4480575"/>
                  </a:lnTo>
                  <a:lnTo>
                    <a:pt x="2244695" y="4462655"/>
                  </a:lnTo>
                  <a:lnTo>
                    <a:pt x="2291877" y="4444250"/>
                  </a:lnTo>
                  <a:lnTo>
                    <a:pt x="2338917" y="4425360"/>
                  </a:lnTo>
                  <a:lnTo>
                    <a:pt x="2385813" y="4405984"/>
                  </a:lnTo>
                  <a:lnTo>
                    <a:pt x="2432565" y="4386124"/>
                  </a:lnTo>
                  <a:lnTo>
                    <a:pt x="2479172" y="4365779"/>
                  </a:lnTo>
                  <a:lnTo>
                    <a:pt x="2525631" y="4344950"/>
                  </a:lnTo>
                  <a:lnTo>
                    <a:pt x="2571942" y="4323637"/>
                  </a:lnTo>
                  <a:lnTo>
                    <a:pt x="781044" y="0"/>
                  </a:lnTo>
                  <a:close/>
                </a:path>
              </a:pathLst>
            </a:custGeom>
            <a:solidFill>
              <a:srgbClr val="0166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21" name="Google Shape;121;p11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0" y="3033206"/>
              <a:ext cx="3018127" cy="542810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2" name="Google Shape;122;p11"/>
            <p:cNvSpPr/>
            <p:nvPr/>
          </p:nvSpPr>
          <p:spPr>
            <a:xfrm>
              <a:off x="0" y="3134481"/>
              <a:ext cx="2738120" cy="5039995"/>
            </a:xfrm>
            <a:custGeom>
              <a:rect b="b" l="l" r="r" t="t"/>
              <a:pathLst>
                <a:path extrusionOk="0" h="5039995" w="2738120">
                  <a:moveTo>
                    <a:pt x="217878" y="0"/>
                  </a:moveTo>
                  <a:lnTo>
                    <a:pt x="162966" y="588"/>
                  </a:lnTo>
                  <a:lnTo>
                    <a:pt x="108326" y="2355"/>
                  </a:lnTo>
                  <a:lnTo>
                    <a:pt x="53992" y="5300"/>
                  </a:lnTo>
                  <a:lnTo>
                    <a:pt x="0" y="9423"/>
                  </a:lnTo>
                  <a:lnTo>
                    <a:pt x="0" y="5030171"/>
                  </a:lnTo>
                  <a:lnTo>
                    <a:pt x="53992" y="5034294"/>
                  </a:lnTo>
                  <a:lnTo>
                    <a:pt x="108326" y="5037239"/>
                  </a:lnTo>
                  <a:lnTo>
                    <a:pt x="162966" y="5039006"/>
                  </a:lnTo>
                  <a:lnTo>
                    <a:pt x="217878" y="5039595"/>
                  </a:lnTo>
                  <a:lnTo>
                    <a:pt x="269148" y="5039083"/>
                  </a:lnTo>
                  <a:lnTo>
                    <a:pt x="320172" y="5037556"/>
                  </a:lnTo>
                  <a:lnTo>
                    <a:pt x="370937" y="5035022"/>
                  </a:lnTo>
                  <a:lnTo>
                    <a:pt x="421436" y="5031491"/>
                  </a:lnTo>
                  <a:lnTo>
                    <a:pt x="471658" y="5026972"/>
                  </a:lnTo>
                  <a:lnTo>
                    <a:pt x="521592" y="5021475"/>
                  </a:lnTo>
                  <a:lnTo>
                    <a:pt x="571231" y="5015009"/>
                  </a:lnTo>
                  <a:lnTo>
                    <a:pt x="620562" y="5007584"/>
                  </a:lnTo>
                  <a:lnTo>
                    <a:pt x="669577" y="4999210"/>
                  </a:lnTo>
                  <a:lnTo>
                    <a:pt x="718266" y="4989896"/>
                  </a:lnTo>
                  <a:lnTo>
                    <a:pt x="766618" y="4979652"/>
                  </a:lnTo>
                  <a:lnTo>
                    <a:pt x="814625" y="4968486"/>
                  </a:lnTo>
                  <a:lnTo>
                    <a:pt x="862276" y="4956409"/>
                  </a:lnTo>
                  <a:lnTo>
                    <a:pt x="909561" y="4943430"/>
                  </a:lnTo>
                  <a:lnTo>
                    <a:pt x="956471" y="4929559"/>
                  </a:lnTo>
                  <a:lnTo>
                    <a:pt x="1002995" y="4914805"/>
                  </a:lnTo>
                  <a:lnTo>
                    <a:pt x="1049124" y="4899177"/>
                  </a:lnTo>
                  <a:lnTo>
                    <a:pt x="1094848" y="4882686"/>
                  </a:lnTo>
                  <a:lnTo>
                    <a:pt x="1140157" y="4865341"/>
                  </a:lnTo>
                  <a:lnTo>
                    <a:pt x="1185041" y="4847150"/>
                  </a:lnTo>
                  <a:lnTo>
                    <a:pt x="1229491" y="4828125"/>
                  </a:lnTo>
                  <a:lnTo>
                    <a:pt x="1272944" y="4808569"/>
                  </a:lnTo>
                  <a:lnTo>
                    <a:pt x="1315957" y="4788220"/>
                  </a:lnTo>
                  <a:lnTo>
                    <a:pt x="1358518" y="4767087"/>
                  </a:lnTo>
                  <a:lnTo>
                    <a:pt x="1400621" y="4745181"/>
                  </a:lnTo>
                  <a:lnTo>
                    <a:pt x="1442254" y="4722510"/>
                  </a:lnTo>
                  <a:lnTo>
                    <a:pt x="1483409" y="4699083"/>
                  </a:lnTo>
                  <a:lnTo>
                    <a:pt x="1524076" y="4674909"/>
                  </a:lnTo>
                  <a:lnTo>
                    <a:pt x="1564246" y="4649999"/>
                  </a:lnTo>
                  <a:lnTo>
                    <a:pt x="1603910" y="4624362"/>
                  </a:lnTo>
                  <a:lnTo>
                    <a:pt x="1643058" y="4598006"/>
                  </a:lnTo>
                  <a:lnTo>
                    <a:pt x="1681682" y="4570941"/>
                  </a:lnTo>
                  <a:lnTo>
                    <a:pt x="1719771" y="4543177"/>
                  </a:lnTo>
                  <a:lnTo>
                    <a:pt x="1757316" y="4514722"/>
                  </a:lnTo>
                  <a:lnTo>
                    <a:pt x="1794309" y="4485587"/>
                  </a:lnTo>
                  <a:lnTo>
                    <a:pt x="1830740" y="4455780"/>
                  </a:lnTo>
                  <a:lnTo>
                    <a:pt x="1866599" y="4425310"/>
                  </a:lnTo>
                  <a:lnTo>
                    <a:pt x="1901877" y="4394188"/>
                  </a:lnTo>
                  <a:lnTo>
                    <a:pt x="1936565" y="4362421"/>
                  </a:lnTo>
                  <a:lnTo>
                    <a:pt x="1970653" y="4330021"/>
                  </a:lnTo>
                  <a:lnTo>
                    <a:pt x="2004133" y="4296995"/>
                  </a:lnTo>
                  <a:lnTo>
                    <a:pt x="2036995" y="4263354"/>
                  </a:lnTo>
                  <a:lnTo>
                    <a:pt x="2069229" y="4229106"/>
                  </a:lnTo>
                  <a:lnTo>
                    <a:pt x="2100827" y="4194261"/>
                  </a:lnTo>
                  <a:lnTo>
                    <a:pt x="2131778" y="4158828"/>
                  </a:lnTo>
                  <a:lnTo>
                    <a:pt x="2162075" y="4122817"/>
                  </a:lnTo>
                  <a:lnTo>
                    <a:pt x="2191706" y="4086237"/>
                  </a:lnTo>
                  <a:lnTo>
                    <a:pt x="2220664" y="4049097"/>
                  </a:lnTo>
                  <a:lnTo>
                    <a:pt x="2248938" y="4011407"/>
                  </a:lnTo>
                  <a:lnTo>
                    <a:pt x="2276520" y="3973175"/>
                  </a:lnTo>
                  <a:lnTo>
                    <a:pt x="2303399" y="3934411"/>
                  </a:lnTo>
                  <a:lnTo>
                    <a:pt x="2329568" y="3895125"/>
                  </a:lnTo>
                  <a:lnTo>
                    <a:pt x="2355016" y="3855326"/>
                  </a:lnTo>
                  <a:lnTo>
                    <a:pt x="2379733" y="3815023"/>
                  </a:lnTo>
                  <a:lnTo>
                    <a:pt x="2403712" y="3774225"/>
                  </a:lnTo>
                  <a:lnTo>
                    <a:pt x="2426942" y="3732942"/>
                  </a:lnTo>
                  <a:lnTo>
                    <a:pt x="2449415" y="3691184"/>
                  </a:lnTo>
                  <a:lnTo>
                    <a:pt x="2471120" y="3648958"/>
                  </a:lnTo>
                  <a:lnTo>
                    <a:pt x="2492049" y="3606275"/>
                  </a:lnTo>
                  <a:lnTo>
                    <a:pt x="2512192" y="3563145"/>
                  </a:lnTo>
                  <a:lnTo>
                    <a:pt x="2531540" y="3519575"/>
                  </a:lnTo>
                  <a:lnTo>
                    <a:pt x="2550083" y="3475577"/>
                  </a:lnTo>
                  <a:lnTo>
                    <a:pt x="2567813" y="3431158"/>
                  </a:lnTo>
                  <a:lnTo>
                    <a:pt x="2584719" y="3386329"/>
                  </a:lnTo>
                  <a:lnTo>
                    <a:pt x="2600794" y="3341098"/>
                  </a:lnTo>
                  <a:lnTo>
                    <a:pt x="2616026" y="3295475"/>
                  </a:lnTo>
                  <a:lnTo>
                    <a:pt x="2630408" y="3249469"/>
                  </a:lnTo>
                  <a:lnTo>
                    <a:pt x="2643929" y="3203091"/>
                  </a:lnTo>
                  <a:lnTo>
                    <a:pt x="2656581" y="3156348"/>
                  </a:lnTo>
                  <a:lnTo>
                    <a:pt x="2668353" y="3109250"/>
                  </a:lnTo>
                  <a:lnTo>
                    <a:pt x="2679238" y="3061807"/>
                  </a:lnTo>
                  <a:lnTo>
                    <a:pt x="2689224" y="3014027"/>
                  </a:lnTo>
                  <a:lnTo>
                    <a:pt x="2698304" y="2965921"/>
                  </a:lnTo>
                  <a:lnTo>
                    <a:pt x="2706468" y="2917497"/>
                  </a:lnTo>
                  <a:lnTo>
                    <a:pt x="2713706" y="2868766"/>
                  </a:lnTo>
                  <a:lnTo>
                    <a:pt x="2720009" y="2819735"/>
                  </a:lnTo>
                  <a:lnTo>
                    <a:pt x="2725368" y="2770415"/>
                  </a:lnTo>
                  <a:lnTo>
                    <a:pt x="2729774" y="2720814"/>
                  </a:lnTo>
                  <a:lnTo>
                    <a:pt x="2733217" y="2670943"/>
                  </a:lnTo>
                  <a:lnTo>
                    <a:pt x="2735688" y="2620810"/>
                  </a:lnTo>
                  <a:lnTo>
                    <a:pt x="2737177" y="2570425"/>
                  </a:lnTo>
                  <a:lnTo>
                    <a:pt x="2737675" y="2519797"/>
                  </a:lnTo>
                  <a:lnTo>
                    <a:pt x="2737177" y="2469175"/>
                  </a:lnTo>
                  <a:lnTo>
                    <a:pt x="2735688" y="2418796"/>
                  </a:lnTo>
                  <a:lnTo>
                    <a:pt x="2733218" y="2368668"/>
                  </a:lnTo>
                  <a:lnTo>
                    <a:pt x="2729776" y="2318801"/>
                  </a:lnTo>
                  <a:lnTo>
                    <a:pt x="2725371" y="2269206"/>
                  </a:lnTo>
                  <a:lnTo>
                    <a:pt x="2720013" y="2219889"/>
                  </a:lnTo>
                  <a:lnTo>
                    <a:pt x="2713711" y="2170863"/>
                  </a:lnTo>
                  <a:lnTo>
                    <a:pt x="2706474" y="2122134"/>
                  </a:lnTo>
                  <a:lnTo>
                    <a:pt x="2698312" y="2073714"/>
                  </a:lnTo>
                  <a:lnTo>
                    <a:pt x="2689233" y="2025610"/>
                  </a:lnTo>
                  <a:lnTo>
                    <a:pt x="2679248" y="1977833"/>
                  </a:lnTo>
                  <a:lnTo>
                    <a:pt x="2668366" y="1930392"/>
                  </a:lnTo>
                  <a:lnTo>
                    <a:pt x="2656595" y="1883296"/>
                  </a:lnTo>
                  <a:lnTo>
                    <a:pt x="2643946" y="1836555"/>
                  </a:lnTo>
                  <a:lnTo>
                    <a:pt x="2630427" y="1790177"/>
                  </a:lnTo>
                  <a:lnTo>
                    <a:pt x="2616048" y="1744173"/>
                  </a:lnTo>
                  <a:lnTo>
                    <a:pt x="2600817" y="1698551"/>
                  </a:lnTo>
                  <a:lnTo>
                    <a:pt x="2584746" y="1653321"/>
                  </a:lnTo>
                  <a:lnTo>
                    <a:pt x="2567842" y="1608492"/>
                  </a:lnTo>
                  <a:lnTo>
                    <a:pt x="2550115" y="1564073"/>
                  </a:lnTo>
                  <a:lnTo>
                    <a:pt x="2531574" y="1520075"/>
                  </a:lnTo>
                  <a:lnTo>
                    <a:pt x="2512229" y="1476505"/>
                  </a:lnTo>
                  <a:lnTo>
                    <a:pt x="2492089" y="1433374"/>
                  </a:lnTo>
                  <a:lnTo>
                    <a:pt x="2471163" y="1390691"/>
                  </a:lnTo>
                  <a:lnTo>
                    <a:pt x="2449461" y="1348464"/>
                  </a:lnTo>
                  <a:lnTo>
                    <a:pt x="2426991" y="1306705"/>
                  </a:lnTo>
                  <a:lnTo>
                    <a:pt x="2403764" y="1265421"/>
                  </a:lnTo>
                  <a:lnTo>
                    <a:pt x="2379789" y="1224622"/>
                  </a:lnTo>
                  <a:lnTo>
                    <a:pt x="2355074" y="1184317"/>
                  </a:lnTo>
                  <a:lnTo>
                    <a:pt x="2329629" y="1144517"/>
                  </a:lnTo>
                  <a:lnTo>
                    <a:pt x="2303464" y="1105229"/>
                  </a:lnTo>
                  <a:lnTo>
                    <a:pt x="2276587" y="1066464"/>
                  </a:lnTo>
                  <a:lnTo>
                    <a:pt x="2249008" y="1028231"/>
                  </a:lnTo>
                  <a:lnTo>
                    <a:pt x="2220737" y="990538"/>
                  </a:lnTo>
                  <a:lnTo>
                    <a:pt x="2191783" y="953396"/>
                  </a:lnTo>
                  <a:lnTo>
                    <a:pt x="2162154" y="916814"/>
                  </a:lnTo>
                  <a:lnTo>
                    <a:pt x="2131861" y="880801"/>
                  </a:lnTo>
                  <a:lnTo>
                    <a:pt x="2100912" y="845367"/>
                  </a:lnTo>
                  <a:lnTo>
                    <a:pt x="2069318" y="810520"/>
                  </a:lnTo>
                  <a:lnTo>
                    <a:pt x="2037086" y="776270"/>
                  </a:lnTo>
                  <a:lnTo>
                    <a:pt x="2004227" y="742626"/>
                  </a:lnTo>
                  <a:lnTo>
                    <a:pt x="1970750" y="709599"/>
                  </a:lnTo>
                  <a:lnTo>
                    <a:pt x="1936664" y="677196"/>
                  </a:lnTo>
                  <a:lnTo>
                    <a:pt x="1901979" y="645428"/>
                  </a:lnTo>
                  <a:lnTo>
                    <a:pt x="1866703" y="614303"/>
                  </a:lnTo>
                  <a:lnTo>
                    <a:pt x="1830846" y="583832"/>
                  </a:lnTo>
                  <a:lnTo>
                    <a:pt x="1794418" y="554023"/>
                  </a:lnTo>
                  <a:lnTo>
                    <a:pt x="1757427" y="524885"/>
                  </a:lnTo>
                  <a:lnTo>
                    <a:pt x="1719884" y="496429"/>
                  </a:lnTo>
                  <a:lnTo>
                    <a:pt x="1681796" y="468663"/>
                  </a:lnTo>
                  <a:lnTo>
                    <a:pt x="1643175" y="441597"/>
                  </a:lnTo>
                  <a:lnTo>
                    <a:pt x="1604028" y="415239"/>
                  </a:lnTo>
                  <a:lnTo>
                    <a:pt x="1564366" y="389600"/>
                  </a:lnTo>
                  <a:lnTo>
                    <a:pt x="1524197" y="364689"/>
                  </a:lnTo>
                  <a:lnTo>
                    <a:pt x="1483531" y="340515"/>
                  </a:lnTo>
                  <a:lnTo>
                    <a:pt x="1442377" y="317087"/>
                  </a:lnTo>
                  <a:lnTo>
                    <a:pt x="1400745" y="294415"/>
                  </a:lnTo>
                  <a:lnTo>
                    <a:pt x="1358643" y="272508"/>
                  </a:lnTo>
                  <a:lnTo>
                    <a:pt x="1316082" y="251375"/>
                  </a:lnTo>
                  <a:lnTo>
                    <a:pt x="1273070" y="231026"/>
                  </a:lnTo>
                  <a:lnTo>
                    <a:pt x="1229617" y="211470"/>
                  </a:lnTo>
                  <a:lnTo>
                    <a:pt x="1185167" y="192444"/>
                  </a:lnTo>
                  <a:lnTo>
                    <a:pt x="1140283" y="174254"/>
                  </a:lnTo>
                  <a:lnTo>
                    <a:pt x="1094973" y="156908"/>
                  </a:lnTo>
                  <a:lnTo>
                    <a:pt x="1049249" y="140417"/>
                  </a:lnTo>
                  <a:lnTo>
                    <a:pt x="1003119" y="124789"/>
                  </a:lnTo>
                  <a:lnTo>
                    <a:pt x="956593" y="110035"/>
                  </a:lnTo>
                  <a:lnTo>
                    <a:pt x="909682" y="96164"/>
                  </a:lnTo>
                  <a:lnTo>
                    <a:pt x="862395" y="83185"/>
                  </a:lnTo>
                  <a:lnTo>
                    <a:pt x="814741" y="71108"/>
                  </a:lnTo>
                  <a:lnTo>
                    <a:pt x="766731" y="59943"/>
                  </a:lnTo>
                  <a:lnTo>
                    <a:pt x="718373" y="49698"/>
                  </a:lnTo>
                  <a:lnTo>
                    <a:pt x="669679" y="40384"/>
                  </a:lnTo>
                  <a:lnTo>
                    <a:pt x="620658" y="32010"/>
                  </a:lnTo>
                  <a:lnTo>
                    <a:pt x="571319" y="24585"/>
                  </a:lnTo>
                  <a:lnTo>
                    <a:pt x="521672" y="18120"/>
                  </a:lnTo>
                  <a:lnTo>
                    <a:pt x="471728" y="12623"/>
                  </a:lnTo>
                  <a:lnTo>
                    <a:pt x="421495" y="8104"/>
                  </a:lnTo>
                  <a:lnTo>
                    <a:pt x="370984" y="4572"/>
                  </a:lnTo>
                  <a:lnTo>
                    <a:pt x="320204" y="2038"/>
                  </a:lnTo>
                  <a:lnTo>
                    <a:pt x="269165" y="511"/>
                  </a:lnTo>
                  <a:lnTo>
                    <a:pt x="21787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3" name="Google Shape;123;p11"/>
          <p:cNvSpPr txBox="1"/>
          <p:nvPr>
            <p:ph type="title"/>
          </p:nvPr>
        </p:nvSpPr>
        <p:spPr>
          <a:xfrm>
            <a:off x="8705489" y="663972"/>
            <a:ext cx="7495540" cy="9302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71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INFOGRAPHIC STEPS</a:t>
            </a:r>
            <a:endParaRPr/>
          </a:p>
        </p:txBody>
      </p:sp>
      <p:sp>
        <p:nvSpPr>
          <p:cNvPr id="124" name="Google Shape;124;p11"/>
          <p:cNvSpPr txBox="1"/>
          <p:nvPr>
            <p:ph idx="1" type="body"/>
          </p:nvPr>
        </p:nvSpPr>
        <p:spPr>
          <a:xfrm>
            <a:off x="8705791" y="1712569"/>
            <a:ext cx="9793605" cy="346582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292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Business strategy</a:t>
            </a:r>
            <a:endParaRPr/>
          </a:p>
          <a:p>
            <a:pPr indent="0" lvl="0" marL="12700" marR="5080" rtl="0" algn="l">
              <a:lnSpc>
                <a:spcPct val="100000"/>
              </a:lnSpc>
              <a:spcBef>
                <a:spcPts val="1345"/>
              </a:spcBef>
              <a:spcAft>
                <a:spcPts val="0"/>
              </a:spcAft>
              <a:buNone/>
            </a:pPr>
            <a:r>
              <a:rPr b="0" lang="en-US" sz="2350">
                <a:solidFill>
                  <a:srgbClr val="1C1C1B"/>
                </a:solidFill>
                <a:latin typeface="Play"/>
                <a:ea typeface="Play"/>
                <a:cs typeface="Play"/>
                <a:sym typeface="Play"/>
              </a:rPr>
              <a:t>Lorem ipsum dolor sit amet, consectetur adipiscing elit, sed do eiusmod tempor incididunt ut labore et dolore magna aliqua. Ut enim ad minim veniam</a:t>
            </a:r>
            <a:endParaRPr sz="2350">
              <a:latin typeface="Play"/>
              <a:ea typeface="Play"/>
              <a:cs typeface="Play"/>
              <a:sym typeface="Play"/>
            </a:endParaRPr>
          </a:p>
          <a:p>
            <a:pPr indent="0" lvl="0" marL="0" rtl="0" algn="l">
              <a:lnSpc>
                <a:spcPct val="100000"/>
              </a:lnSpc>
              <a:spcBef>
                <a:spcPts val="35"/>
              </a:spcBef>
              <a:spcAft>
                <a:spcPts val="0"/>
              </a:spcAft>
              <a:buNone/>
            </a:pPr>
            <a:r>
              <a:t/>
            </a:r>
            <a:endParaRPr sz="3600">
              <a:latin typeface="Play"/>
              <a:ea typeface="Play"/>
              <a:cs typeface="Play"/>
              <a:sym typeface="Play"/>
            </a:endParaRPr>
          </a:p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Business strategy</a:t>
            </a:r>
            <a:endParaRPr/>
          </a:p>
          <a:p>
            <a:pPr indent="0" lvl="0" marL="12700" marR="5080" rtl="0" algn="l">
              <a:lnSpc>
                <a:spcPct val="100000"/>
              </a:lnSpc>
              <a:spcBef>
                <a:spcPts val="1340"/>
              </a:spcBef>
              <a:spcAft>
                <a:spcPts val="0"/>
              </a:spcAft>
              <a:buNone/>
            </a:pPr>
            <a:r>
              <a:rPr b="0" lang="en-US" sz="2350">
                <a:solidFill>
                  <a:srgbClr val="1C1C1B"/>
                </a:solidFill>
                <a:latin typeface="Play"/>
                <a:ea typeface="Play"/>
                <a:cs typeface="Play"/>
                <a:sym typeface="Play"/>
              </a:rPr>
              <a:t>Lorem ipsum dolor sit amet, consectetur adipiscing elit, sed do eiusmod tempor incididunt ut labore et dolore magna aliqua. Ut enim ad minim veniam</a:t>
            </a:r>
            <a:endParaRPr sz="2350">
              <a:latin typeface="Play"/>
              <a:ea typeface="Play"/>
              <a:cs typeface="Play"/>
              <a:sym typeface="Play"/>
            </a:endParaRPr>
          </a:p>
        </p:txBody>
      </p:sp>
      <p:sp>
        <p:nvSpPr>
          <p:cNvPr id="125" name="Google Shape;125;p11"/>
          <p:cNvSpPr/>
          <p:nvPr/>
        </p:nvSpPr>
        <p:spPr>
          <a:xfrm>
            <a:off x="6900547" y="2162035"/>
            <a:ext cx="962025" cy="962025"/>
          </a:xfrm>
          <a:custGeom>
            <a:rect b="b" l="l" r="r" t="t"/>
            <a:pathLst>
              <a:path extrusionOk="0" h="962025" w="962025">
                <a:moveTo>
                  <a:pt x="480802" y="0"/>
                </a:moveTo>
                <a:lnTo>
                  <a:pt x="431643" y="2482"/>
                </a:lnTo>
                <a:lnTo>
                  <a:pt x="383904" y="9768"/>
                </a:lnTo>
                <a:lnTo>
                  <a:pt x="337827" y="21616"/>
                </a:lnTo>
                <a:lnTo>
                  <a:pt x="293653" y="37784"/>
                </a:lnTo>
                <a:lnTo>
                  <a:pt x="251624" y="58030"/>
                </a:lnTo>
                <a:lnTo>
                  <a:pt x="211982" y="82114"/>
                </a:lnTo>
                <a:lnTo>
                  <a:pt x="174968" y="109792"/>
                </a:lnTo>
                <a:lnTo>
                  <a:pt x="140824" y="140824"/>
                </a:lnTo>
                <a:lnTo>
                  <a:pt x="109792" y="174968"/>
                </a:lnTo>
                <a:lnTo>
                  <a:pt x="82114" y="211982"/>
                </a:lnTo>
                <a:lnTo>
                  <a:pt x="58030" y="251624"/>
                </a:lnTo>
                <a:lnTo>
                  <a:pt x="37784" y="293653"/>
                </a:lnTo>
                <a:lnTo>
                  <a:pt x="21616" y="337827"/>
                </a:lnTo>
                <a:lnTo>
                  <a:pt x="9768" y="383904"/>
                </a:lnTo>
                <a:lnTo>
                  <a:pt x="2482" y="431643"/>
                </a:lnTo>
                <a:lnTo>
                  <a:pt x="0" y="480802"/>
                </a:lnTo>
                <a:lnTo>
                  <a:pt x="2482" y="529960"/>
                </a:lnTo>
                <a:lnTo>
                  <a:pt x="9768" y="577699"/>
                </a:lnTo>
                <a:lnTo>
                  <a:pt x="21616" y="623777"/>
                </a:lnTo>
                <a:lnTo>
                  <a:pt x="37784" y="667951"/>
                </a:lnTo>
                <a:lnTo>
                  <a:pt x="58030" y="709979"/>
                </a:lnTo>
                <a:lnTo>
                  <a:pt x="82114" y="749622"/>
                </a:lnTo>
                <a:lnTo>
                  <a:pt x="109792" y="786635"/>
                </a:lnTo>
                <a:lnTo>
                  <a:pt x="140824" y="820779"/>
                </a:lnTo>
                <a:lnTo>
                  <a:pt x="174968" y="851811"/>
                </a:lnTo>
                <a:lnTo>
                  <a:pt x="211982" y="879490"/>
                </a:lnTo>
                <a:lnTo>
                  <a:pt x="251624" y="903573"/>
                </a:lnTo>
                <a:lnTo>
                  <a:pt x="293653" y="923820"/>
                </a:lnTo>
                <a:lnTo>
                  <a:pt x="337827" y="939988"/>
                </a:lnTo>
                <a:lnTo>
                  <a:pt x="383904" y="951835"/>
                </a:lnTo>
                <a:lnTo>
                  <a:pt x="431643" y="959121"/>
                </a:lnTo>
                <a:lnTo>
                  <a:pt x="480802" y="961604"/>
                </a:lnTo>
                <a:lnTo>
                  <a:pt x="529960" y="959121"/>
                </a:lnTo>
                <a:lnTo>
                  <a:pt x="577699" y="951835"/>
                </a:lnTo>
                <a:lnTo>
                  <a:pt x="623777" y="939988"/>
                </a:lnTo>
                <a:lnTo>
                  <a:pt x="667951" y="923820"/>
                </a:lnTo>
                <a:lnTo>
                  <a:pt x="709979" y="903573"/>
                </a:lnTo>
                <a:lnTo>
                  <a:pt x="749622" y="879490"/>
                </a:lnTo>
                <a:lnTo>
                  <a:pt x="786635" y="851811"/>
                </a:lnTo>
                <a:lnTo>
                  <a:pt x="820779" y="820779"/>
                </a:lnTo>
                <a:lnTo>
                  <a:pt x="851811" y="786635"/>
                </a:lnTo>
                <a:lnTo>
                  <a:pt x="879490" y="749622"/>
                </a:lnTo>
                <a:lnTo>
                  <a:pt x="903573" y="709979"/>
                </a:lnTo>
                <a:lnTo>
                  <a:pt x="923820" y="667951"/>
                </a:lnTo>
                <a:lnTo>
                  <a:pt x="939988" y="623777"/>
                </a:lnTo>
                <a:lnTo>
                  <a:pt x="951835" y="577699"/>
                </a:lnTo>
                <a:lnTo>
                  <a:pt x="959121" y="529960"/>
                </a:lnTo>
                <a:lnTo>
                  <a:pt x="961604" y="480802"/>
                </a:lnTo>
                <a:lnTo>
                  <a:pt x="959121" y="431643"/>
                </a:lnTo>
                <a:lnTo>
                  <a:pt x="951835" y="383904"/>
                </a:lnTo>
                <a:lnTo>
                  <a:pt x="939988" y="337827"/>
                </a:lnTo>
                <a:lnTo>
                  <a:pt x="923820" y="293653"/>
                </a:lnTo>
                <a:lnTo>
                  <a:pt x="903573" y="251624"/>
                </a:lnTo>
                <a:lnTo>
                  <a:pt x="879490" y="211982"/>
                </a:lnTo>
                <a:lnTo>
                  <a:pt x="851811" y="174968"/>
                </a:lnTo>
                <a:lnTo>
                  <a:pt x="820779" y="140824"/>
                </a:lnTo>
                <a:lnTo>
                  <a:pt x="786635" y="109792"/>
                </a:lnTo>
                <a:lnTo>
                  <a:pt x="749622" y="82114"/>
                </a:lnTo>
                <a:lnTo>
                  <a:pt x="709979" y="58030"/>
                </a:lnTo>
                <a:lnTo>
                  <a:pt x="667951" y="37784"/>
                </a:lnTo>
                <a:lnTo>
                  <a:pt x="623777" y="21616"/>
                </a:lnTo>
                <a:lnTo>
                  <a:pt x="577699" y="9768"/>
                </a:lnTo>
                <a:lnTo>
                  <a:pt x="529960" y="2482"/>
                </a:lnTo>
                <a:lnTo>
                  <a:pt x="480802" y="0"/>
                </a:lnTo>
                <a:close/>
              </a:path>
            </a:pathLst>
          </a:custGeom>
          <a:solidFill>
            <a:srgbClr val="0166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11"/>
          <p:cNvSpPr/>
          <p:nvPr/>
        </p:nvSpPr>
        <p:spPr>
          <a:xfrm>
            <a:off x="6900547" y="3934587"/>
            <a:ext cx="962025" cy="962025"/>
          </a:xfrm>
          <a:custGeom>
            <a:rect b="b" l="l" r="r" t="t"/>
            <a:pathLst>
              <a:path extrusionOk="0" h="962025" w="962025">
                <a:moveTo>
                  <a:pt x="480802" y="0"/>
                </a:moveTo>
                <a:lnTo>
                  <a:pt x="431643" y="2482"/>
                </a:lnTo>
                <a:lnTo>
                  <a:pt x="383904" y="9768"/>
                </a:lnTo>
                <a:lnTo>
                  <a:pt x="337827" y="21616"/>
                </a:lnTo>
                <a:lnTo>
                  <a:pt x="293653" y="37784"/>
                </a:lnTo>
                <a:lnTo>
                  <a:pt x="251624" y="58030"/>
                </a:lnTo>
                <a:lnTo>
                  <a:pt x="211982" y="82114"/>
                </a:lnTo>
                <a:lnTo>
                  <a:pt x="174968" y="109792"/>
                </a:lnTo>
                <a:lnTo>
                  <a:pt x="140824" y="140824"/>
                </a:lnTo>
                <a:lnTo>
                  <a:pt x="109792" y="174968"/>
                </a:lnTo>
                <a:lnTo>
                  <a:pt x="82114" y="211982"/>
                </a:lnTo>
                <a:lnTo>
                  <a:pt x="58030" y="251624"/>
                </a:lnTo>
                <a:lnTo>
                  <a:pt x="37784" y="293653"/>
                </a:lnTo>
                <a:lnTo>
                  <a:pt x="21616" y="337827"/>
                </a:lnTo>
                <a:lnTo>
                  <a:pt x="9768" y="383904"/>
                </a:lnTo>
                <a:lnTo>
                  <a:pt x="2482" y="431643"/>
                </a:lnTo>
                <a:lnTo>
                  <a:pt x="0" y="480802"/>
                </a:lnTo>
                <a:lnTo>
                  <a:pt x="2482" y="529960"/>
                </a:lnTo>
                <a:lnTo>
                  <a:pt x="9768" y="577699"/>
                </a:lnTo>
                <a:lnTo>
                  <a:pt x="21616" y="623777"/>
                </a:lnTo>
                <a:lnTo>
                  <a:pt x="37784" y="667951"/>
                </a:lnTo>
                <a:lnTo>
                  <a:pt x="58030" y="709979"/>
                </a:lnTo>
                <a:lnTo>
                  <a:pt x="82114" y="749622"/>
                </a:lnTo>
                <a:lnTo>
                  <a:pt x="109792" y="786635"/>
                </a:lnTo>
                <a:lnTo>
                  <a:pt x="140824" y="820779"/>
                </a:lnTo>
                <a:lnTo>
                  <a:pt x="174968" y="851811"/>
                </a:lnTo>
                <a:lnTo>
                  <a:pt x="211982" y="879490"/>
                </a:lnTo>
                <a:lnTo>
                  <a:pt x="251624" y="903573"/>
                </a:lnTo>
                <a:lnTo>
                  <a:pt x="293653" y="923820"/>
                </a:lnTo>
                <a:lnTo>
                  <a:pt x="337827" y="939988"/>
                </a:lnTo>
                <a:lnTo>
                  <a:pt x="383904" y="951835"/>
                </a:lnTo>
                <a:lnTo>
                  <a:pt x="431643" y="959121"/>
                </a:lnTo>
                <a:lnTo>
                  <a:pt x="480802" y="961604"/>
                </a:lnTo>
                <a:lnTo>
                  <a:pt x="529960" y="959121"/>
                </a:lnTo>
                <a:lnTo>
                  <a:pt x="577699" y="951835"/>
                </a:lnTo>
                <a:lnTo>
                  <a:pt x="623777" y="939988"/>
                </a:lnTo>
                <a:lnTo>
                  <a:pt x="667951" y="923820"/>
                </a:lnTo>
                <a:lnTo>
                  <a:pt x="709979" y="903573"/>
                </a:lnTo>
                <a:lnTo>
                  <a:pt x="749622" y="879490"/>
                </a:lnTo>
                <a:lnTo>
                  <a:pt x="786635" y="851811"/>
                </a:lnTo>
                <a:lnTo>
                  <a:pt x="820779" y="820779"/>
                </a:lnTo>
                <a:lnTo>
                  <a:pt x="851811" y="786635"/>
                </a:lnTo>
                <a:lnTo>
                  <a:pt x="879490" y="749622"/>
                </a:lnTo>
                <a:lnTo>
                  <a:pt x="903573" y="709979"/>
                </a:lnTo>
                <a:lnTo>
                  <a:pt x="923820" y="667951"/>
                </a:lnTo>
                <a:lnTo>
                  <a:pt x="939988" y="623777"/>
                </a:lnTo>
                <a:lnTo>
                  <a:pt x="951835" y="577699"/>
                </a:lnTo>
                <a:lnTo>
                  <a:pt x="959121" y="529960"/>
                </a:lnTo>
                <a:lnTo>
                  <a:pt x="961604" y="480802"/>
                </a:lnTo>
                <a:lnTo>
                  <a:pt x="959121" y="431643"/>
                </a:lnTo>
                <a:lnTo>
                  <a:pt x="951835" y="383904"/>
                </a:lnTo>
                <a:lnTo>
                  <a:pt x="939988" y="337827"/>
                </a:lnTo>
                <a:lnTo>
                  <a:pt x="923820" y="293653"/>
                </a:lnTo>
                <a:lnTo>
                  <a:pt x="903573" y="251624"/>
                </a:lnTo>
                <a:lnTo>
                  <a:pt x="879490" y="211982"/>
                </a:lnTo>
                <a:lnTo>
                  <a:pt x="851811" y="174968"/>
                </a:lnTo>
                <a:lnTo>
                  <a:pt x="820779" y="140824"/>
                </a:lnTo>
                <a:lnTo>
                  <a:pt x="786635" y="109792"/>
                </a:lnTo>
                <a:lnTo>
                  <a:pt x="749622" y="82114"/>
                </a:lnTo>
                <a:lnTo>
                  <a:pt x="709979" y="58030"/>
                </a:lnTo>
                <a:lnTo>
                  <a:pt x="667951" y="37784"/>
                </a:lnTo>
                <a:lnTo>
                  <a:pt x="623777" y="21616"/>
                </a:lnTo>
                <a:lnTo>
                  <a:pt x="577699" y="9768"/>
                </a:lnTo>
                <a:lnTo>
                  <a:pt x="529960" y="2482"/>
                </a:lnTo>
                <a:lnTo>
                  <a:pt x="480802" y="0"/>
                </a:lnTo>
                <a:close/>
              </a:path>
            </a:pathLst>
          </a:custGeom>
          <a:solidFill>
            <a:srgbClr val="39AC58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