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11309350" cx="20104100"/>
  <p:notesSz cx="20104100" cy="11309350"/>
  <p:embeddedFontLst>
    <p:embeddedFont>
      <p:font typeface="Play"/>
      <p:regular r:id="rId11"/>
      <p:bold r:id="rId1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font" Target="fonts/Play-regular.fntdata"/><Relationship Id="rId10" Type="http://schemas.openxmlformats.org/officeDocument/2006/relationships/slide" Target="slides/slide5.xml"/><Relationship Id="rId12" Type="http://schemas.openxmlformats.org/officeDocument/2006/relationships/font" Target="fonts/Play-bold.fntdata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351350" y="848200"/>
            <a:ext cx="13403400" cy="424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:notes"/>
          <p:cNvSpPr txBox="1"/>
          <p:nvPr>
            <p:ph idx="1" type="body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p1:notes"/>
          <p:cNvSpPr/>
          <p:nvPr>
            <p:ph idx="2" type="sldImg"/>
          </p:nvPr>
        </p:nvSpPr>
        <p:spPr>
          <a:xfrm>
            <a:off x="3351350" y="848200"/>
            <a:ext cx="13403400" cy="424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:notes"/>
          <p:cNvSpPr txBox="1"/>
          <p:nvPr>
            <p:ph idx="1" type="body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2:notes"/>
          <p:cNvSpPr/>
          <p:nvPr>
            <p:ph idx="2" type="sldImg"/>
          </p:nvPr>
        </p:nvSpPr>
        <p:spPr>
          <a:xfrm>
            <a:off x="3351350" y="848200"/>
            <a:ext cx="13403400" cy="424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3:notes"/>
          <p:cNvSpPr txBox="1"/>
          <p:nvPr>
            <p:ph idx="1" type="body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3:notes"/>
          <p:cNvSpPr/>
          <p:nvPr>
            <p:ph idx="2" type="sldImg"/>
          </p:nvPr>
        </p:nvSpPr>
        <p:spPr>
          <a:xfrm>
            <a:off x="3351350" y="848200"/>
            <a:ext cx="13403400" cy="424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4:notes"/>
          <p:cNvSpPr txBox="1"/>
          <p:nvPr>
            <p:ph idx="1" type="body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4:notes"/>
          <p:cNvSpPr/>
          <p:nvPr>
            <p:ph idx="2" type="sldImg"/>
          </p:nvPr>
        </p:nvSpPr>
        <p:spPr>
          <a:xfrm>
            <a:off x="3351350" y="848200"/>
            <a:ext cx="13403400" cy="424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5:notes"/>
          <p:cNvSpPr txBox="1"/>
          <p:nvPr>
            <p:ph idx="1" type="body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5:notes"/>
          <p:cNvSpPr/>
          <p:nvPr>
            <p:ph idx="2" type="sldImg"/>
          </p:nvPr>
        </p:nvSpPr>
        <p:spPr>
          <a:xfrm>
            <a:off x="3351350" y="848200"/>
            <a:ext cx="13403400" cy="424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title"/>
          </p:nvPr>
        </p:nvSpPr>
        <p:spPr>
          <a:xfrm>
            <a:off x="1517734" y="1754212"/>
            <a:ext cx="5520690" cy="11311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5900">
                <a:solidFill>
                  <a:srgbClr val="101625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body"/>
          </p:nvPr>
        </p:nvSpPr>
        <p:spPr>
          <a:xfrm>
            <a:off x="1005205" y="2601150"/>
            <a:ext cx="18093690" cy="746417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1" type="ftr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0" type="dt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5900">
                <a:solidFill>
                  <a:srgbClr val="101625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subTitle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1" type="ftr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0" type="dt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type="title"/>
          </p:nvPr>
        </p:nvSpPr>
        <p:spPr>
          <a:xfrm>
            <a:off x="1517734" y="1754212"/>
            <a:ext cx="5520690" cy="11311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5900">
                <a:solidFill>
                  <a:srgbClr val="101625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2" type="body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1" type="ftr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0" type="dt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/>
          <p:nvPr>
            <p:ph type="title"/>
          </p:nvPr>
        </p:nvSpPr>
        <p:spPr>
          <a:xfrm>
            <a:off x="1517734" y="1754212"/>
            <a:ext cx="5520690" cy="11311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5900">
                <a:solidFill>
                  <a:srgbClr val="101625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1" type="ftr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0" type="dt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idx="11" type="ftr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2" type="sldNum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517734" y="1754212"/>
            <a:ext cx="5520690" cy="11311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5900" u="none" cap="none" strike="noStrike">
                <a:solidFill>
                  <a:srgbClr val="101625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005205" y="2601150"/>
            <a:ext cx="18093690" cy="746417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1" type="ftr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" name="Google Shape;9;p1"/>
          <p:cNvSpPr txBox="1"/>
          <p:nvPr>
            <p:ph idx="10" type="dt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indent="0" lvl="1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indent="0" lvl="2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indent="0" lvl="3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indent="0" lvl="4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indent="0" lvl="5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indent="0" lvl="6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indent="0" lvl="7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indent="0" lvl="8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Relationship Id="rId4" Type="http://schemas.openxmlformats.org/officeDocument/2006/relationships/hyperlink" Target="http://www.isg.dev/" TargetMode="External"/><Relationship Id="rId5" Type="http://schemas.openxmlformats.org/officeDocument/2006/relationships/hyperlink" Target="http://www.isg.dev/" TargetMode="External"/><Relationship Id="rId6" Type="http://schemas.openxmlformats.org/officeDocument/2006/relationships/hyperlink" Target="mailto:info@isg.dev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Relationship Id="rId4" Type="http://schemas.openxmlformats.org/officeDocument/2006/relationships/image" Target="../media/image4.png"/><Relationship Id="rId5" Type="http://schemas.openxmlformats.org/officeDocument/2006/relationships/image" Target="../media/image6.png"/><Relationship Id="rId6" Type="http://schemas.openxmlformats.org/officeDocument/2006/relationships/image" Target="../media/image1.png"/><Relationship Id="rId7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0104099" cy="11308556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7"/>
          <p:cNvSpPr txBox="1"/>
          <p:nvPr>
            <p:ph type="title"/>
          </p:nvPr>
        </p:nvSpPr>
        <p:spPr>
          <a:xfrm>
            <a:off x="3459845" y="5100575"/>
            <a:ext cx="131844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225">
            <a:spAutoFit/>
          </a:bodyPr>
          <a:lstStyle/>
          <a:p>
            <a:pPr indent="0" lvl="0" marL="127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100"/>
              <a:t>PRESENTATION TOPIC</a:t>
            </a:r>
            <a:endParaRPr sz="7100"/>
          </a:p>
        </p:txBody>
      </p:sp>
      <p:sp>
        <p:nvSpPr>
          <p:cNvPr id="45" name="Google Shape;45;p7"/>
          <p:cNvSpPr txBox="1"/>
          <p:nvPr/>
        </p:nvSpPr>
        <p:spPr>
          <a:xfrm>
            <a:off x="2618410" y="8964925"/>
            <a:ext cx="6186900" cy="16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87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50">
                <a:solidFill>
                  <a:srgbClr val="101625"/>
                </a:solidFill>
                <a:latin typeface="Play"/>
                <a:ea typeface="Play"/>
                <a:cs typeface="Play"/>
                <a:sym typeface="Play"/>
              </a:rPr>
              <a:t>@infsysgroup</a:t>
            </a:r>
            <a:endParaRPr sz="2550">
              <a:latin typeface="Play"/>
              <a:ea typeface="Play"/>
              <a:cs typeface="Play"/>
              <a:sym typeface="Play"/>
            </a:endParaRPr>
          </a:p>
          <a:p>
            <a:pPr indent="0" lvl="0" marL="0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t/>
            </a:r>
            <a:endParaRPr sz="2650">
              <a:latin typeface="Play"/>
              <a:ea typeface="Play"/>
              <a:cs typeface="Play"/>
              <a:sym typeface="Play"/>
            </a:endParaRPr>
          </a:p>
          <a:p>
            <a:pPr indent="0" lvl="0" marL="12700" marR="5080" rtl="0" algn="l">
              <a:lnSpc>
                <a:spcPct val="1010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50" u="sng">
                <a:solidFill>
                  <a:schemeClr val="hlink"/>
                </a:solidFill>
                <a:latin typeface="Play"/>
                <a:ea typeface="Play"/>
                <a:cs typeface="Play"/>
                <a:sym typeface="Play"/>
                <a:hlinkClick r:id="rId4"/>
              </a:rPr>
              <a:t>https://ww</a:t>
            </a:r>
            <a:r>
              <a:rPr lang="en-US" sz="2550">
                <a:solidFill>
                  <a:srgbClr val="101625"/>
                </a:solidFill>
                <a:latin typeface="Play"/>
                <a:ea typeface="Play"/>
                <a:cs typeface="Play"/>
                <a:sym typeface="Play"/>
              </a:rPr>
              <a:t>w.isg.</a:t>
            </a:r>
            <a:r>
              <a:rPr lang="en-US" sz="2550" u="sng">
                <a:solidFill>
                  <a:schemeClr val="hlink"/>
                </a:solidFill>
                <a:latin typeface="Play"/>
                <a:ea typeface="Play"/>
                <a:cs typeface="Play"/>
                <a:sym typeface="Play"/>
                <a:hlinkClick r:id="rId5"/>
              </a:rPr>
              <a:t>dev</a:t>
            </a:r>
            <a:endParaRPr/>
          </a:p>
          <a:p>
            <a:pPr indent="0" lvl="0" marL="12700" marR="5080" rtl="0" algn="l">
              <a:lnSpc>
                <a:spcPct val="1010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50" u="sng">
                <a:solidFill>
                  <a:schemeClr val="hlink"/>
                </a:solidFill>
                <a:latin typeface="Play"/>
                <a:ea typeface="Play"/>
                <a:cs typeface="Play"/>
                <a:sym typeface="Play"/>
                <a:hlinkClick r:id="rId6"/>
              </a:rPr>
              <a:t>info@isg.dev</a:t>
            </a:r>
            <a:endParaRPr sz="2550">
              <a:latin typeface="Play"/>
              <a:ea typeface="Play"/>
              <a:cs typeface="Play"/>
              <a:sym typeface="Play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oogle Shape;50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886292"/>
            <a:ext cx="20104100" cy="9422264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8"/>
          <p:cNvSpPr/>
          <p:nvPr/>
        </p:nvSpPr>
        <p:spPr>
          <a:xfrm>
            <a:off x="-3" y="0"/>
            <a:ext cx="4552950" cy="1083945"/>
          </a:xfrm>
          <a:custGeom>
            <a:rect b="b" l="l" r="r" t="t"/>
            <a:pathLst>
              <a:path extrusionOk="0" h="1083945" w="4552950">
                <a:moveTo>
                  <a:pt x="4552837" y="0"/>
                </a:moveTo>
                <a:lnTo>
                  <a:pt x="2234256" y="0"/>
                </a:lnTo>
                <a:lnTo>
                  <a:pt x="2234256" y="1269"/>
                </a:lnTo>
                <a:lnTo>
                  <a:pt x="0" y="1269"/>
                </a:lnTo>
                <a:lnTo>
                  <a:pt x="0" y="1083937"/>
                </a:lnTo>
                <a:lnTo>
                  <a:pt x="3232915" y="1083937"/>
                </a:lnTo>
                <a:lnTo>
                  <a:pt x="3284654" y="1081414"/>
                </a:lnTo>
                <a:lnTo>
                  <a:pt x="3335526" y="1073940"/>
                </a:lnTo>
                <a:lnTo>
                  <a:pt x="3385184" y="1061660"/>
                </a:lnTo>
                <a:lnTo>
                  <a:pt x="3433283" y="1044718"/>
                </a:lnTo>
                <a:lnTo>
                  <a:pt x="3479477" y="1023259"/>
                </a:lnTo>
                <a:lnTo>
                  <a:pt x="3523417" y="997427"/>
                </a:lnTo>
                <a:lnTo>
                  <a:pt x="3564760" y="967365"/>
                </a:lnTo>
                <a:lnTo>
                  <a:pt x="3603157" y="933219"/>
                </a:lnTo>
                <a:lnTo>
                  <a:pt x="4552837" y="0"/>
                </a:lnTo>
                <a:close/>
              </a:path>
            </a:pathLst>
          </a:custGeom>
          <a:solidFill>
            <a:srgbClr val="0166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8"/>
          <p:cNvSpPr txBox="1"/>
          <p:nvPr>
            <p:ph type="title"/>
          </p:nvPr>
        </p:nvSpPr>
        <p:spPr>
          <a:xfrm>
            <a:off x="7775510" y="448450"/>
            <a:ext cx="4553100" cy="92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TITLE</a:t>
            </a:r>
            <a:endParaRPr/>
          </a:p>
        </p:txBody>
      </p:sp>
      <p:sp>
        <p:nvSpPr>
          <p:cNvPr id="53" name="Google Shape;53;p8"/>
          <p:cNvSpPr txBox="1"/>
          <p:nvPr/>
        </p:nvSpPr>
        <p:spPr>
          <a:xfrm>
            <a:off x="822525" y="2525673"/>
            <a:ext cx="3380100" cy="62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46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950">
                <a:solidFill>
                  <a:srgbClr val="101625"/>
                </a:solidFill>
                <a:latin typeface="Play"/>
                <a:ea typeface="Play"/>
                <a:cs typeface="Play"/>
                <a:sym typeface="Play"/>
              </a:rPr>
              <a:t>Part 1</a:t>
            </a:r>
            <a:endParaRPr sz="2950">
              <a:latin typeface="Play"/>
              <a:ea typeface="Play"/>
              <a:cs typeface="Play"/>
              <a:sym typeface="Play"/>
            </a:endParaRPr>
          </a:p>
          <a:p>
            <a:pPr indent="0" lvl="0" marL="12700" marR="5080" rtl="0" algn="l">
              <a:lnSpc>
                <a:spcPct val="100600"/>
              </a:lnSpc>
              <a:spcBef>
                <a:spcPts val="2420"/>
              </a:spcBef>
              <a:spcAft>
                <a:spcPts val="0"/>
              </a:spcAft>
              <a:buNone/>
            </a:pPr>
            <a:r>
              <a:rPr lang="en-US" sz="2950">
                <a:solidFill>
                  <a:srgbClr val="101625"/>
                </a:solidFill>
                <a:latin typeface="Play"/>
                <a:ea typeface="Play"/>
                <a:cs typeface="Play"/>
                <a:sym typeface="Play"/>
              </a:rPr>
              <a:t>Lorem ipsum dolor sit amet, consectetur adipiscing elit, sed do eiusmod tempor incididunt ut labore et dolore magna aliqua. Ut enim ad minim veniam, quis nostrud exercitation ullamco</a:t>
            </a:r>
            <a:endParaRPr sz="2950"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54" name="Google Shape;54;p8"/>
          <p:cNvSpPr txBox="1"/>
          <p:nvPr/>
        </p:nvSpPr>
        <p:spPr>
          <a:xfrm>
            <a:off x="5848425" y="2525673"/>
            <a:ext cx="3380100" cy="62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46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950">
                <a:solidFill>
                  <a:srgbClr val="101625"/>
                </a:solidFill>
                <a:latin typeface="Play"/>
                <a:ea typeface="Play"/>
                <a:cs typeface="Play"/>
                <a:sym typeface="Play"/>
              </a:rPr>
              <a:t>Part 1</a:t>
            </a:r>
            <a:endParaRPr sz="2950">
              <a:latin typeface="Play"/>
              <a:ea typeface="Play"/>
              <a:cs typeface="Play"/>
              <a:sym typeface="Play"/>
            </a:endParaRPr>
          </a:p>
          <a:p>
            <a:pPr indent="0" lvl="0" marL="12700" marR="5080" rtl="0" algn="l">
              <a:lnSpc>
                <a:spcPct val="100600"/>
              </a:lnSpc>
              <a:spcBef>
                <a:spcPts val="2420"/>
              </a:spcBef>
              <a:spcAft>
                <a:spcPts val="0"/>
              </a:spcAft>
              <a:buNone/>
            </a:pPr>
            <a:r>
              <a:rPr lang="en-US" sz="2950">
                <a:solidFill>
                  <a:srgbClr val="101625"/>
                </a:solidFill>
                <a:latin typeface="Play"/>
                <a:ea typeface="Play"/>
                <a:cs typeface="Play"/>
                <a:sym typeface="Play"/>
              </a:rPr>
              <a:t>Lorem ipsum dolor sit amet, consectetur adipiscing elit, sed do eiusmod tempor incididunt ut labore et dolore magna aliqua. Ut enim ad minim veniam, quis nostrud exercitation ullamco</a:t>
            </a:r>
            <a:endParaRPr sz="2950"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55" name="Google Shape;55;p8"/>
          <p:cNvSpPr txBox="1"/>
          <p:nvPr/>
        </p:nvSpPr>
        <p:spPr>
          <a:xfrm>
            <a:off x="10874325" y="2525673"/>
            <a:ext cx="3380100" cy="62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46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950">
                <a:solidFill>
                  <a:srgbClr val="101625"/>
                </a:solidFill>
                <a:latin typeface="Play"/>
                <a:ea typeface="Play"/>
                <a:cs typeface="Play"/>
                <a:sym typeface="Play"/>
              </a:rPr>
              <a:t>Part 1</a:t>
            </a:r>
            <a:endParaRPr sz="2950">
              <a:latin typeface="Play"/>
              <a:ea typeface="Play"/>
              <a:cs typeface="Play"/>
              <a:sym typeface="Play"/>
            </a:endParaRPr>
          </a:p>
          <a:p>
            <a:pPr indent="0" lvl="0" marL="12700" marR="5080" rtl="0" algn="l">
              <a:lnSpc>
                <a:spcPct val="100600"/>
              </a:lnSpc>
              <a:spcBef>
                <a:spcPts val="2420"/>
              </a:spcBef>
              <a:spcAft>
                <a:spcPts val="0"/>
              </a:spcAft>
              <a:buNone/>
            </a:pPr>
            <a:r>
              <a:rPr lang="en-US" sz="2950">
                <a:solidFill>
                  <a:srgbClr val="101625"/>
                </a:solidFill>
                <a:latin typeface="Play"/>
                <a:ea typeface="Play"/>
                <a:cs typeface="Play"/>
                <a:sym typeface="Play"/>
              </a:rPr>
              <a:t>Lorem ipsum dolor sit amet, consectetur adipiscing elit, sed do eiusmod tempor incididunt ut labore et dolore magna aliqua. Ut enim ad minim veniam, quis nostrud exercitation ullamco</a:t>
            </a:r>
            <a:endParaRPr sz="2950"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56" name="Google Shape;56;p8"/>
          <p:cNvSpPr txBox="1"/>
          <p:nvPr/>
        </p:nvSpPr>
        <p:spPr>
          <a:xfrm>
            <a:off x="15900225" y="2525673"/>
            <a:ext cx="3380100" cy="62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46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950">
                <a:solidFill>
                  <a:srgbClr val="101625"/>
                </a:solidFill>
                <a:latin typeface="Play"/>
                <a:ea typeface="Play"/>
                <a:cs typeface="Play"/>
                <a:sym typeface="Play"/>
              </a:rPr>
              <a:t>Part 1</a:t>
            </a:r>
            <a:endParaRPr sz="2950">
              <a:latin typeface="Play"/>
              <a:ea typeface="Play"/>
              <a:cs typeface="Play"/>
              <a:sym typeface="Play"/>
            </a:endParaRPr>
          </a:p>
          <a:p>
            <a:pPr indent="0" lvl="0" marL="12700" marR="5080" rtl="0" algn="l">
              <a:lnSpc>
                <a:spcPct val="100600"/>
              </a:lnSpc>
              <a:spcBef>
                <a:spcPts val="2420"/>
              </a:spcBef>
              <a:spcAft>
                <a:spcPts val="0"/>
              </a:spcAft>
              <a:buNone/>
            </a:pPr>
            <a:r>
              <a:rPr lang="en-US" sz="2950">
                <a:solidFill>
                  <a:srgbClr val="101625"/>
                </a:solidFill>
                <a:latin typeface="Play"/>
                <a:ea typeface="Play"/>
                <a:cs typeface="Play"/>
                <a:sym typeface="Play"/>
              </a:rPr>
              <a:t>Lorem ipsum dolor sit amet, consectetur adipiscing elit, sed do eiusmod tempor incididunt ut labore et dolore magna aliqua. Ut enim ad minim veniam, quis nostrud exercitation ullamco</a:t>
            </a:r>
            <a:endParaRPr sz="2950">
              <a:latin typeface="Play"/>
              <a:ea typeface="Play"/>
              <a:cs typeface="Play"/>
              <a:sym typeface="Play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7182311"/>
            <a:ext cx="5096389" cy="4126243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9"/>
          <p:cNvSpPr txBox="1"/>
          <p:nvPr/>
        </p:nvSpPr>
        <p:spPr>
          <a:xfrm>
            <a:off x="1517725" y="2988426"/>
            <a:ext cx="6285300" cy="27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5080" rtl="0" algn="l">
              <a:lnSpc>
                <a:spcPct val="100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50">
                <a:solidFill>
                  <a:srgbClr val="101625"/>
                </a:solidFill>
                <a:latin typeface="Play"/>
                <a:ea typeface="Play"/>
                <a:cs typeface="Play"/>
                <a:sym typeface="Play"/>
              </a:rPr>
              <a:t>Lorem ipsum dolor sit amet, consectetur adipiscing elit, sed do eiusmod tempor incididunt ut labore et dolore magna aliqua. Ut enim ad minim veniam, quis nostrud exercitation ullamco</a:t>
            </a:r>
            <a:endParaRPr sz="2950"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63" name="Google Shape;63;p9"/>
          <p:cNvSpPr txBox="1"/>
          <p:nvPr>
            <p:ph type="title"/>
          </p:nvPr>
        </p:nvSpPr>
        <p:spPr>
          <a:xfrm>
            <a:off x="1517734" y="1754212"/>
            <a:ext cx="5520690" cy="11311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TITLE</a:t>
            </a:r>
            <a:endParaRPr/>
          </a:p>
        </p:txBody>
      </p:sp>
      <p:sp>
        <p:nvSpPr>
          <p:cNvPr id="64" name="Google Shape;64;p9"/>
          <p:cNvSpPr/>
          <p:nvPr/>
        </p:nvSpPr>
        <p:spPr>
          <a:xfrm>
            <a:off x="-3" y="0"/>
            <a:ext cx="4552950" cy="1083945"/>
          </a:xfrm>
          <a:custGeom>
            <a:rect b="b" l="l" r="r" t="t"/>
            <a:pathLst>
              <a:path extrusionOk="0" h="1083945" w="4552950">
                <a:moveTo>
                  <a:pt x="4552837" y="0"/>
                </a:moveTo>
                <a:lnTo>
                  <a:pt x="2234256" y="0"/>
                </a:lnTo>
                <a:lnTo>
                  <a:pt x="2234256" y="1269"/>
                </a:lnTo>
                <a:lnTo>
                  <a:pt x="0" y="1269"/>
                </a:lnTo>
                <a:lnTo>
                  <a:pt x="0" y="1083937"/>
                </a:lnTo>
                <a:lnTo>
                  <a:pt x="3232915" y="1083937"/>
                </a:lnTo>
                <a:lnTo>
                  <a:pt x="3284654" y="1081414"/>
                </a:lnTo>
                <a:lnTo>
                  <a:pt x="3335526" y="1073940"/>
                </a:lnTo>
                <a:lnTo>
                  <a:pt x="3385184" y="1061660"/>
                </a:lnTo>
                <a:lnTo>
                  <a:pt x="3433283" y="1044718"/>
                </a:lnTo>
                <a:lnTo>
                  <a:pt x="3479477" y="1023259"/>
                </a:lnTo>
                <a:lnTo>
                  <a:pt x="3523417" y="997427"/>
                </a:lnTo>
                <a:lnTo>
                  <a:pt x="3564760" y="967365"/>
                </a:lnTo>
                <a:lnTo>
                  <a:pt x="3603157" y="933219"/>
                </a:lnTo>
                <a:lnTo>
                  <a:pt x="4552837" y="0"/>
                </a:lnTo>
                <a:close/>
              </a:path>
            </a:pathLst>
          </a:custGeom>
          <a:solidFill>
            <a:srgbClr val="0166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9"/>
          <p:cNvSpPr/>
          <p:nvPr/>
        </p:nvSpPr>
        <p:spPr>
          <a:xfrm>
            <a:off x="8964024" y="1786751"/>
            <a:ext cx="2988310" cy="4382770"/>
          </a:xfrm>
          <a:custGeom>
            <a:rect b="b" l="l" r="r" t="t"/>
            <a:pathLst>
              <a:path extrusionOk="0" h="4382770" w="2988309">
                <a:moveTo>
                  <a:pt x="2667374" y="0"/>
                </a:moveTo>
                <a:lnTo>
                  <a:pt x="320321" y="0"/>
                </a:lnTo>
                <a:lnTo>
                  <a:pt x="272987" y="3473"/>
                </a:lnTo>
                <a:lnTo>
                  <a:pt x="227809" y="13562"/>
                </a:lnTo>
                <a:lnTo>
                  <a:pt x="185283" y="29772"/>
                </a:lnTo>
                <a:lnTo>
                  <a:pt x="145905" y="51607"/>
                </a:lnTo>
                <a:lnTo>
                  <a:pt x="110168" y="78572"/>
                </a:lnTo>
                <a:lnTo>
                  <a:pt x="78571" y="110170"/>
                </a:lnTo>
                <a:lnTo>
                  <a:pt x="51606" y="145908"/>
                </a:lnTo>
                <a:lnTo>
                  <a:pt x="29772" y="185288"/>
                </a:lnTo>
                <a:lnTo>
                  <a:pt x="13562" y="227816"/>
                </a:lnTo>
                <a:lnTo>
                  <a:pt x="3473" y="272996"/>
                </a:lnTo>
                <a:lnTo>
                  <a:pt x="0" y="320333"/>
                </a:lnTo>
                <a:lnTo>
                  <a:pt x="0" y="4062360"/>
                </a:lnTo>
                <a:lnTo>
                  <a:pt x="3473" y="4109696"/>
                </a:lnTo>
                <a:lnTo>
                  <a:pt x="13562" y="4154876"/>
                </a:lnTo>
                <a:lnTo>
                  <a:pt x="29772" y="4197404"/>
                </a:lnTo>
                <a:lnTo>
                  <a:pt x="51606" y="4236785"/>
                </a:lnTo>
                <a:lnTo>
                  <a:pt x="78571" y="4272522"/>
                </a:lnTo>
                <a:lnTo>
                  <a:pt x="110168" y="4304121"/>
                </a:lnTo>
                <a:lnTo>
                  <a:pt x="145905" y="4331086"/>
                </a:lnTo>
                <a:lnTo>
                  <a:pt x="185283" y="4352921"/>
                </a:lnTo>
                <a:lnTo>
                  <a:pt x="227809" y="4369131"/>
                </a:lnTo>
                <a:lnTo>
                  <a:pt x="272987" y="4379220"/>
                </a:lnTo>
                <a:lnTo>
                  <a:pt x="320321" y="4382693"/>
                </a:lnTo>
                <a:lnTo>
                  <a:pt x="2667374" y="4382693"/>
                </a:lnTo>
                <a:lnTo>
                  <a:pt x="2714710" y="4379220"/>
                </a:lnTo>
                <a:lnTo>
                  <a:pt x="2759891" y="4369131"/>
                </a:lnTo>
                <a:lnTo>
                  <a:pt x="2802419" y="4352921"/>
                </a:lnTo>
                <a:lnTo>
                  <a:pt x="2841799" y="4331086"/>
                </a:lnTo>
                <a:lnTo>
                  <a:pt x="2877536" y="4304121"/>
                </a:lnTo>
                <a:lnTo>
                  <a:pt x="2909135" y="4272522"/>
                </a:lnTo>
                <a:lnTo>
                  <a:pt x="2936100" y="4236785"/>
                </a:lnTo>
                <a:lnTo>
                  <a:pt x="2957935" y="4197404"/>
                </a:lnTo>
                <a:lnTo>
                  <a:pt x="2974145" y="4154876"/>
                </a:lnTo>
                <a:lnTo>
                  <a:pt x="2984234" y="4109696"/>
                </a:lnTo>
                <a:lnTo>
                  <a:pt x="2987707" y="4062360"/>
                </a:lnTo>
                <a:lnTo>
                  <a:pt x="2987707" y="320333"/>
                </a:lnTo>
                <a:lnTo>
                  <a:pt x="2984234" y="272996"/>
                </a:lnTo>
                <a:lnTo>
                  <a:pt x="2974145" y="227816"/>
                </a:lnTo>
                <a:lnTo>
                  <a:pt x="2957935" y="185288"/>
                </a:lnTo>
                <a:lnTo>
                  <a:pt x="2936100" y="145908"/>
                </a:lnTo>
                <a:lnTo>
                  <a:pt x="2909135" y="110170"/>
                </a:lnTo>
                <a:lnTo>
                  <a:pt x="2877536" y="78572"/>
                </a:lnTo>
                <a:lnTo>
                  <a:pt x="2841799" y="51607"/>
                </a:lnTo>
                <a:lnTo>
                  <a:pt x="2802419" y="29772"/>
                </a:lnTo>
                <a:lnTo>
                  <a:pt x="2759891" y="13562"/>
                </a:lnTo>
                <a:lnTo>
                  <a:pt x="2714710" y="3473"/>
                </a:lnTo>
                <a:lnTo>
                  <a:pt x="2667374" y="0"/>
                </a:lnTo>
                <a:close/>
              </a:path>
            </a:pathLst>
          </a:custGeom>
          <a:solidFill>
            <a:srgbClr val="CCCCCC">
              <a:alpha val="4980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9"/>
          <p:cNvSpPr/>
          <p:nvPr/>
        </p:nvSpPr>
        <p:spPr>
          <a:xfrm>
            <a:off x="12392532" y="1786751"/>
            <a:ext cx="2988310" cy="4382770"/>
          </a:xfrm>
          <a:custGeom>
            <a:rect b="b" l="l" r="r" t="t"/>
            <a:pathLst>
              <a:path extrusionOk="0" h="4382770" w="2988309">
                <a:moveTo>
                  <a:pt x="2667374" y="0"/>
                </a:moveTo>
                <a:lnTo>
                  <a:pt x="320321" y="0"/>
                </a:lnTo>
                <a:lnTo>
                  <a:pt x="272987" y="3473"/>
                </a:lnTo>
                <a:lnTo>
                  <a:pt x="227809" y="13562"/>
                </a:lnTo>
                <a:lnTo>
                  <a:pt x="185283" y="29772"/>
                </a:lnTo>
                <a:lnTo>
                  <a:pt x="145905" y="51607"/>
                </a:lnTo>
                <a:lnTo>
                  <a:pt x="110168" y="78572"/>
                </a:lnTo>
                <a:lnTo>
                  <a:pt x="78571" y="110170"/>
                </a:lnTo>
                <a:lnTo>
                  <a:pt x="51606" y="145908"/>
                </a:lnTo>
                <a:lnTo>
                  <a:pt x="29772" y="185288"/>
                </a:lnTo>
                <a:lnTo>
                  <a:pt x="13562" y="227816"/>
                </a:lnTo>
                <a:lnTo>
                  <a:pt x="3473" y="272996"/>
                </a:lnTo>
                <a:lnTo>
                  <a:pt x="0" y="320333"/>
                </a:lnTo>
                <a:lnTo>
                  <a:pt x="0" y="4062360"/>
                </a:lnTo>
                <a:lnTo>
                  <a:pt x="3473" y="4109696"/>
                </a:lnTo>
                <a:lnTo>
                  <a:pt x="13562" y="4154876"/>
                </a:lnTo>
                <a:lnTo>
                  <a:pt x="29772" y="4197404"/>
                </a:lnTo>
                <a:lnTo>
                  <a:pt x="51606" y="4236785"/>
                </a:lnTo>
                <a:lnTo>
                  <a:pt x="78571" y="4272522"/>
                </a:lnTo>
                <a:lnTo>
                  <a:pt x="110168" y="4304121"/>
                </a:lnTo>
                <a:lnTo>
                  <a:pt x="145905" y="4331086"/>
                </a:lnTo>
                <a:lnTo>
                  <a:pt x="185283" y="4352921"/>
                </a:lnTo>
                <a:lnTo>
                  <a:pt x="227809" y="4369131"/>
                </a:lnTo>
                <a:lnTo>
                  <a:pt x="272987" y="4379220"/>
                </a:lnTo>
                <a:lnTo>
                  <a:pt x="320321" y="4382693"/>
                </a:lnTo>
                <a:lnTo>
                  <a:pt x="2667374" y="4382693"/>
                </a:lnTo>
                <a:lnTo>
                  <a:pt x="2714710" y="4379220"/>
                </a:lnTo>
                <a:lnTo>
                  <a:pt x="2759891" y="4369131"/>
                </a:lnTo>
                <a:lnTo>
                  <a:pt x="2802419" y="4352921"/>
                </a:lnTo>
                <a:lnTo>
                  <a:pt x="2841799" y="4331086"/>
                </a:lnTo>
                <a:lnTo>
                  <a:pt x="2877536" y="4304121"/>
                </a:lnTo>
                <a:lnTo>
                  <a:pt x="2909135" y="4272522"/>
                </a:lnTo>
                <a:lnTo>
                  <a:pt x="2936100" y="4236785"/>
                </a:lnTo>
                <a:lnTo>
                  <a:pt x="2957935" y="4197404"/>
                </a:lnTo>
                <a:lnTo>
                  <a:pt x="2974145" y="4154876"/>
                </a:lnTo>
                <a:lnTo>
                  <a:pt x="2984234" y="4109696"/>
                </a:lnTo>
                <a:lnTo>
                  <a:pt x="2987707" y="4062360"/>
                </a:lnTo>
                <a:lnTo>
                  <a:pt x="2987707" y="320333"/>
                </a:lnTo>
                <a:lnTo>
                  <a:pt x="2984234" y="272996"/>
                </a:lnTo>
                <a:lnTo>
                  <a:pt x="2974145" y="227816"/>
                </a:lnTo>
                <a:lnTo>
                  <a:pt x="2957935" y="185288"/>
                </a:lnTo>
                <a:lnTo>
                  <a:pt x="2936100" y="145908"/>
                </a:lnTo>
                <a:lnTo>
                  <a:pt x="2909135" y="110170"/>
                </a:lnTo>
                <a:lnTo>
                  <a:pt x="2877536" y="78572"/>
                </a:lnTo>
                <a:lnTo>
                  <a:pt x="2841799" y="51607"/>
                </a:lnTo>
                <a:lnTo>
                  <a:pt x="2802419" y="29772"/>
                </a:lnTo>
                <a:lnTo>
                  <a:pt x="2759891" y="13562"/>
                </a:lnTo>
                <a:lnTo>
                  <a:pt x="2714710" y="3473"/>
                </a:lnTo>
                <a:lnTo>
                  <a:pt x="2667374" y="0"/>
                </a:lnTo>
                <a:close/>
              </a:path>
            </a:pathLst>
          </a:custGeom>
          <a:solidFill>
            <a:srgbClr val="CCCCCC">
              <a:alpha val="4980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9"/>
          <p:cNvSpPr/>
          <p:nvPr/>
        </p:nvSpPr>
        <p:spPr>
          <a:xfrm>
            <a:off x="15736645" y="1786751"/>
            <a:ext cx="2988310" cy="4382770"/>
          </a:xfrm>
          <a:custGeom>
            <a:rect b="b" l="l" r="r" t="t"/>
            <a:pathLst>
              <a:path extrusionOk="0" h="4382770" w="2988309">
                <a:moveTo>
                  <a:pt x="2667374" y="0"/>
                </a:moveTo>
                <a:lnTo>
                  <a:pt x="320321" y="0"/>
                </a:lnTo>
                <a:lnTo>
                  <a:pt x="272987" y="3473"/>
                </a:lnTo>
                <a:lnTo>
                  <a:pt x="227809" y="13562"/>
                </a:lnTo>
                <a:lnTo>
                  <a:pt x="185283" y="29772"/>
                </a:lnTo>
                <a:lnTo>
                  <a:pt x="145905" y="51607"/>
                </a:lnTo>
                <a:lnTo>
                  <a:pt x="110168" y="78572"/>
                </a:lnTo>
                <a:lnTo>
                  <a:pt x="78571" y="110170"/>
                </a:lnTo>
                <a:lnTo>
                  <a:pt x="51606" y="145908"/>
                </a:lnTo>
                <a:lnTo>
                  <a:pt x="29772" y="185288"/>
                </a:lnTo>
                <a:lnTo>
                  <a:pt x="13562" y="227816"/>
                </a:lnTo>
                <a:lnTo>
                  <a:pt x="3473" y="272996"/>
                </a:lnTo>
                <a:lnTo>
                  <a:pt x="0" y="320333"/>
                </a:lnTo>
                <a:lnTo>
                  <a:pt x="0" y="4062360"/>
                </a:lnTo>
                <a:lnTo>
                  <a:pt x="3473" y="4109696"/>
                </a:lnTo>
                <a:lnTo>
                  <a:pt x="13562" y="4154876"/>
                </a:lnTo>
                <a:lnTo>
                  <a:pt x="29772" y="4197404"/>
                </a:lnTo>
                <a:lnTo>
                  <a:pt x="51606" y="4236785"/>
                </a:lnTo>
                <a:lnTo>
                  <a:pt x="78571" y="4272522"/>
                </a:lnTo>
                <a:lnTo>
                  <a:pt x="110168" y="4304121"/>
                </a:lnTo>
                <a:lnTo>
                  <a:pt x="145905" y="4331086"/>
                </a:lnTo>
                <a:lnTo>
                  <a:pt x="185283" y="4352921"/>
                </a:lnTo>
                <a:lnTo>
                  <a:pt x="227809" y="4369131"/>
                </a:lnTo>
                <a:lnTo>
                  <a:pt x="272987" y="4379220"/>
                </a:lnTo>
                <a:lnTo>
                  <a:pt x="320321" y="4382693"/>
                </a:lnTo>
                <a:lnTo>
                  <a:pt x="2667374" y="4382693"/>
                </a:lnTo>
                <a:lnTo>
                  <a:pt x="2714710" y="4379220"/>
                </a:lnTo>
                <a:lnTo>
                  <a:pt x="2759891" y="4369131"/>
                </a:lnTo>
                <a:lnTo>
                  <a:pt x="2802419" y="4352921"/>
                </a:lnTo>
                <a:lnTo>
                  <a:pt x="2841799" y="4331086"/>
                </a:lnTo>
                <a:lnTo>
                  <a:pt x="2877536" y="4304121"/>
                </a:lnTo>
                <a:lnTo>
                  <a:pt x="2909135" y="4272522"/>
                </a:lnTo>
                <a:lnTo>
                  <a:pt x="2936100" y="4236785"/>
                </a:lnTo>
                <a:lnTo>
                  <a:pt x="2957935" y="4197404"/>
                </a:lnTo>
                <a:lnTo>
                  <a:pt x="2974145" y="4154876"/>
                </a:lnTo>
                <a:lnTo>
                  <a:pt x="2984234" y="4109696"/>
                </a:lnTo>
                <a:lnTo>
                  <a:pt x="2987707" y="4062360"/>
                </a:lnTo>
                <a:lnTo>
                  <a:pt x="2987707" y="320333"/>
                </a:lnTo>
                <a:lnTo>
                  <a:pt x="2984234" y="272996"/>
                </a:lnTo>
                <a:lnTo>
                  <a:pt x="2974145" y="227816"/>
                </a:lnTo>
                <a:lnTo>
                  <a:pt x="2957935" y="185288"/>
                </a:lnTo>
                <a:lnTo>
                  <a:pt x="2936100" y="145908"/>
                </a:lnTo>
                <a:lnTo>
                  <a:pt x="2909135" y="110170"/>
                </a:lnTo>
                <a:lnTo>
                  <a:pt x="2877536" y="78572"/>
                </a:lnTo>
                <a:lnTo>
                  <a:pt x="2841799" y="51607"/>
                </a:lnTo>
                <a:lnTo>
                  <a:pt x="2802419" y="29772"/>
                </a:lnTo>
                <a:lnTo>
                  <a:pt x="2759891" y="13562"/>
                </a:lnTo>
                <a:lnTo>
                  <a:pt x="2714710" y="3473"/>
                </a:lnTo>
                <a:lnTo>
                  <a:pt x="2667374" y="0"/>
                </a:lnTo>
                <a:close/>
              </a:path>
            </a:pathLst>
          </a:custGeom>
          <a:solidFill>
            <a:srgbClr val="CCCCCC">
              <a:alpha val="4980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9"/>
          <p:cNvSpPr txBox="1"/>
          <p:nvPr/>
        </p:nvSpPr>
        <p:spPr>
          <a:xfrm>
            <a:off x="8926075" y="6845375"/>
            <a:ext cx="3041700" cy="383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225">
            <a:no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50">
                <a:latin typeface="Play"/>
                <a:ea typeface="Play"/>
                <a:cs typeface="Play"/>
                <a:sym typeface="Play"/>
              </a:rPr>
              <a:t>Part 1</a:t>
            </a:r>
            <a:endParaRPr sz="2550">
              <a:latin typeface="Play"/>
              <a:ea typeface="Play"/>
              <a:cs typeface="Play"/>
              <a:sym typeface="Play"/>
            </a:endParaRPr>
          </a:p>
          <a:p>
            <a:pPr indent="0" lvl="0" marL="12700" marR="233679" rtl="0" algn="l">
              <a:lnSpc>
                <a:spcPct val="100600"/>
              </a:lnSpc>
              <a:spcBef>
                <a:spcPts val="2025"/>
              </a:spcBef>
              <a:spcAft>
                <a:spcPts val="0"/>
              </a:spcAft>
              <a:buNone/>
            </a:pPr>
            <a:r>
              <a:rPr lang="en-US" sz="1950">
                <a:latin typeface="Play"/>
                <a:ea typeface="Play"/>
                <a:cs typeface="Play"/>
                <a:sym typeface="Play"/>
              </a:rPr>
              <a:t>Lorem	ipsum	dolor	sit amet,  consect etuer </a:t>
            </a:r>
            <a:endParaRPr sz="1950">
              <a:latin typeface="Play"/>
              <a:ea typeface="Play"/>
              <a:cs typeface="Play"/>
              <a:sym typeface="Play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None/>
            </a:pPr>
            <a:r>
              <a:rPr lang="en-US" sz="1950">
                <a:latin typeface="Play"/>
                <a:ea typeface="Play"/>
                <a:cs typeface="Play"/>
                <a:sym typeface="Play"/>
              </a:rPr>
              <a:t>adipiscing	elit,  sed  diam nonummy nibheu - ismod tincidun utlaor ee. </a:t>
            </a:r>
            <a:endParaRPr sz="1950"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69" name="Google Shape;69;p9"/>
          <p:cNvSpPr txBox="1"/>
          <p:nvPr/>
        </p:nvSpPr>
        <p:spPr>
          <a:xfrm>
            <a:off x="12391825" y="6845375"/>
            <a:ext cx="3041700" cy="383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225">
            <a:no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50">
                <a:latin typeface="Play"/>
                <a:ea typeface="Play"/>
                <a:cs typeface="Play"/>
                <a:sym typeface="Play"/>
              </a:rPr>
              <a:t>Part 1</a:t>
            </a:r>
            <a:endParaRPr sz="2550">
              <a:latin typeface="Play"/>
              <a:ea typeface="Play"/>
              <a:cs typeface="Play"/>
              <a:sym typeface="Play"/>
            </a:endParaRPr>
          </a:p>
          <a:p>
            <a:pPr indent="0" lvl="0" marL="12700" marR="233678" rtl="0" algn="l">
              <a:lnSpc>
                <a:spcPct val="100600"/>
              </a:lnSpc>
              <a:spcBef>
                <a:spcPts val="2025"/>
              </a:spcBef>
              <a:spcAft>
                <a:spcPts val="0"/>
              </a:spcAft>
              <a:buNone/>
            </a:pPr>
            <a:r>
              <a:rPr lang="en-US" sz="1950">
                <a:latin typeface="Play"/>
                <a:ea typeface="Play"/>
                <a:cs typeface="Play"/>
                <a:sym typeface="Play"/>
              </a:rPr>
              <a:t>Lorem	ipsum	dolor	sit amet,  consect etuer </a:t>
            </a:r>
            <a:endParaRPr sz="1950">
              <a:latin typeface="Play"/>
              <a:ea typeface="Play"/>
              <a:cs typeface="Play"/>
              <a:sym typeface="Play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None/>
            </a:pPr>
            <a:r>
              <a:rPr lang="en-US" sz="1950">
                <a:latin typeface="Play"/>
                <a:ea typeface="Play"/>
                <a:cs typeface="Play"/>
                <a:sym typeface="Play"/>
              </a:rPr>
              <a:t>adipiscing	elit,  sed  diam nonummy nibheu - ismod tincidun utlaor ee. </a:t>
            </a:r>
            <a:endParaRPr sz="1950"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70" name="Google Shape;70;p9"/>
          <p:cNvSpPr txBox="1"/>
          <p:nvPr/>
        </p:nvSpPr>
        <p:spPr>
          <a:xfrm>
            <a:off x="15741525" y="6845375"/>
            <a:ext cx="3041700" cy="383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225">
            <a:no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50">
                <a:latin typeface="Play"/>
                <a:ea typeface="Play"/>
                <a:cs typeface="Play"/>
                <a:sym typeface="Play"/>
              </a:rPr>
              <a:t>Part 1</a:t>
            </a:r>
            <a:endParaRPr sz="2550">
              <a:latin typeface="Play"/>
              <a:ea typeface="Play"/>
              <a:cs typeface="Play"/>
              <a:sym typeface="Play"/>
            </a:endParaRPr>
          </a:p>
          <a:p>
            <a:pPr indent="0" lvl="0" marL="12700" marR="233678" rtl="0" algn="l">
              <a:lnSpc>
                <a:spcPct val="100600"/>
              </a:lnSpc>
              <a:spcBef>
                <a:spcPts val="2025"/>
              </a:spcBef>
              <a:spcAft>
                <a:spcPts val="0"/>
              </a:spcAft>
              <a:buNone/>
            </a:pPr>
            <a:r>
              <a:rPr lang="en-US" sz="1950">
                <a:latin typeface="Play"/>
                <a:ea typeface="Play"/>
                <a:cs typeface="Play"/>
                <a:sym typeface="Play"/>
              </a:rPr>
              <a:t>Lorem	ipsum	dolor	sit amet,  consect etuer </a:t>
            </a:r>
            <a:endParaRPr sz="1950">
              <a:latin typeface="Play"/>
              <a:ea typeface="Play"/>
              <a:cs typeface="Play"/>
              <a:sym typeface="Play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None/>
            </a:pPr>
            <a:r>
              <a:rPr lang="en-US" sz="1950">
                <a:latin typeface="Play"/>
                <a:ea typeface="Play"/>
                <a:cs typeface="Play"/>
                <a:sym typeface="Play"/>
              </a:rPr>
              <a:t>adipiscing	elit,  sed  diam nonummy nibheu - ismod tincidun utlaor ee. </a:t>
            </a:r>
            <a:endParaRPr sz="1950">
              <a:latin typeface="Play"/>
              <a:ea typeface="Play"/>
              <a:cs typeface="Play"/>
              <a:sym typeface="Play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835336" y="0"/>
            <a:ext cx="3268763" cy="7619781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0"/>
          <p:cNvSpPr txBox="1"/>
          <p:nvPr/>
        </p:nvSpPr>
        <p:spPr>
          <a:xfrm>
            <a:off x="6433900" y="7073525"/>
            <a:ext cx="11641200" cy="13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4600">
            <a:spAutoFit/>
          </a:bodyPr>
          <a:lstStyle/>
          <a:p>
            <a:pPr indent="0" lvl="0" marL="12700" marR="5080" rtl="0" algn="l">
              <a:lnSpc>
                <a:spcPct val="1006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950">
                <a:solidFill>
                  <a:schemeClr val="hlink"/>
                </a:solidFill>
                <a:latin typeface="Play"/>
                <a:ea typeface="Play"/>
                <a:cs typeface="Play"/>
                <a:sym typeface="Play"/>
              </a:rPr>
              <a:t>Lorem ipsum dolor sit amet, consectetur adipiscing elit, sed do eiusmod tempor incididunt ut labore et dolore magna aliqua. Ut enim ad minim veniam, quis nostrud exercitation ullamco</a:t>
            </a:r>
            <a:endParaRPr sz="2950"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77" name="Google Shape;77;p10"/>
          <p:cNvSpPr txBox="1"/>
          <p:nvPr/>
        </p:nvSpPr>
        <p:spPr>
          <a:xfrm>
            <a:off x="6433898" y="3476075"/>
            <a:ext cx="2165400" cy="4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46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50">
                <a:solidFill>
                  <a:srgbClr val="101625"/>
                </a:solidFill>
                <a:latin typeface="Play"/>
                <a:ea typeface="Play"/>
                <a:cs typeface="Play"/>
                <a:sym typeface="Play"/>
              </a:rPr>
              <a:t>campaign</a:t>
            </a:r>
            <a:endParaRPr sz="2950"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78" name="Google Shape;78;p10"/>
          <p:cNvSpPr txBox="1"/>
          <p:nvPr/>
        </p:nvSpPr>
        <p:spPr>
          <a:xfrm>
            <a:off x="6434049" y="4654425"/>
            <a:ext cx="2165400" cy="4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46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50">
                <a:solidFill>
                  <a:srgbClr val="101625"/>
                </a:solidFill>
                <a:latin typeface="Play"/>
                <a:ea typeface="Play"/>
                <a:cs typeface="Play"/>
                <a:sym typeface="Play"/>
              </a:rPr>
              <a:t>campaign</a:t>
            </a:r>
            <a:endParaRPr sz="2950">
              <a:latin typeface="Play"/>
              <a:ea typeface="Play"/>
              <a:cs typeface="Play"/>
              <a:sym typeface="Play"/>
            </a:endParaRPr>
          </a:p>
        </p:txBody>
      </p:sp>
      <p:grpSp>
        <p:nvGrpSpPr>
          <p:cNvPr id="79" name="Google Shape;79;p10"/>
          <p:cNvGrpSpPr/>
          <p:nvPr/>
        </p:nvGrpSpPr>
        <p:grpSpPr>
          <a:xfrm>
            <a:off x="8731323" y="3450680"/>
            <a:ext cx="8797290" cy="603575"/>
            <a:chOff x="8731323" y="3450680"/>
            <a:chExt cx="8797290" cy="603575"/>
          </a:xfrm>
        </p:grpSpPr>
        <p:pic>
          <p:nvPicPr>
            <p:cNvPr id="80" name="Google Shape;80;p1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8731323" y="3450680"/>
              <a:ext cx="8797290" cy="6035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1" name="Google Shape;81;p10"/>
            <p:cNvSpPr/>
            <p:nvPr/>
          </p:nvSpPr>
          <p:spPr>
            <a:xfrm>
              <a:off x="15112729" y="3528238"/>
              <a:ext cx="448945" cy="448945"/>
            </a:xfrm>
            <a:custGeom>
              <a:rect b="b" l="l" r="r" t="t"/>
              <a:pathLst>
                <a:path extrusionOk="0" h="448945" w="448944">
                  <a:moveTo>
                    <a:pt x="224223" y="0"/>
                  </a:moveTo>
                  <a:lnTo>
                    <a:pt x="179032" y="4555"/>
                  </a:lnTo>
                  <a:lnTo>
                    <a:pt x="136943" y="17621"/>
                  </a:lnTo>
                  <a:lnTo>
                    <a:pt x="98855" y="38295"/>
                  </a:lnTo>
                  <a:lnTo>
                    <a:pt x="65671" y="65676"/>
                  </a:lnTo>
                  <a:lnTo>
                    <a:pt x="38292" y="98860"/>
                  </a:lnTo>
                  <a:lnTo>
                    <a:pt x="17619" y="136948"/>
                  </a:lnTo>
                  <a:lnTo>
                    <a:pt x="4555" y="179036"/>
                  </a:lnTo>
                  <a:lnTo>
                    <a:pt x="0" y="224223"/>
                  </a:lnTo>
                  <a:lnTo>
                    <a:pt x="4555" y="269414"/>
                  </a:lnTo>
                  <a:lnTo>
                    <a:pt x="17619" y="311503"/>
                  </a:lnTo>
                  <a:lnTo>
                    <a:pt x="38292" y="349591"/>
                  </a:lnTo>
                  <a:lnTo>
                    <a:pt x="65671" y="382775"/>
                  </a:lnTo>
                  <a:lnTo>
                    <a:pt x="98855" y="410154"/>
                  </a:lnTo>
                  <a:lnTo>
                    <a:pt x="136943" y="430827"/>
                  </a:lnTo>
                  <a:lnTo>
                    <a:pt x="179032" y="443891"/>
                  </a:lnTo>
                  <a:lnTo>
                    <a:pt x="224223" y="448447"/>
                  </a:lnTo>
                  <a:lnTo>
                    <a:pt x="269410" y="443891"/>
                  </a:lnTo>
                  <a:lnTo>
                    <a:pt x="311498" y="430827"/>
                  </a:lnTo>
                  <a:lnTo>
                    <a:pt x="349586" y="410154"/>
                  </a:lnTo>
                  <a:lnTo>
                    <a:pt x="382771" y="382775"/>
                  </a:lnTo>
                  <a:lnTo>
                    <a:pt x="410151" y="349591"/>
                  </a:lnTo>
                  <a:lnTo>
                    <a:pt x="430825" y="311503"/>
                  </a:lnTo>
                  <a:lnTo>
                    <a:pt x="443891" y="269414"/>
                  </a:lnTo>
                  <a:lnTo>
                    <a:pt x="448447" y="224223"/>
                  </a:lnTo>
                  <a:lnTo>
                    <a:pt x="443891" y="179036"/>
                  </a:lnTo>
                  <a:lnTo>
                    <a:pt x="430825" y="136948"/>
                  </a:lnTo>
                  <a:lnTo>
                    <a:pt x="410151" y="98860"/>
                  </a:lnTo>
                  <a:lnTo>
                    <a:pt x="382771" y="65676"/>
                  </a:lnTo>
                  <a:lnTo>
                    <a:pt x="349586" y="38295"/>
                  </a:lnTo>
                  <a:lnTo>
                    <a:pt x="311498" y="17621"/>
                  </a:lnTo>
                  <a:lnTo>
                    <a:pt x="269410" y="4555"/>
                  </a:lnTo>
                  <a:lnTo>
                    <a:pt x="2242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2" name="Google Shape;82;p10"/>
          <p:cNvGrpSpPr/>
          <p:nvPr/>
        </p:nvGrpSpPr>
        <p:grpSpPr>
          <a:xfrm>
            <a:off x="8731322" y="2272278"/>
            <a:ext cx="6721415" cy="603562"/>
            <a:chOff x="8731322" y="2272278"/>
            <a:chExt cx="6721415" cy="603562"/>
          </a:xfrm>
        </p:grpSpPr>
        <p:pic>
          <p:nvPicPr>
            <p:cNvPr id="83" name="Google Shape;83;p10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8731322" y="2272278"/>
              <a:ext cx="6721415" cy="60356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4" name="Google Shape;84;p10"/>
            <p:cNvSpPr/>
            <p:nvPr/>
          </p:nvSpPr>
          <p:spPr>
            <a:xfrm>
              <a:off x="13637197" y="2349840"/>
              <a:ext cx="448945" cy="448945"/>
            </a:xfrm>
            <a:custGeom>
              <a:rect b="b" l="l" r="r" t="t"/>
              <a:pathLst>
                <a:path extrusionOk="0" h="448944" w="448944">
                  <a:moveTo>
                    <a:pt x="224223" y="0"/>
                  </a:moveTo>
                  <a:lnTo>
                    <a:pt x="179032" y="4555"/>
                  </a:lnTo>
                  <a:lnTo>
                    <a:pt x="136943" y="17621"/>
                  </a:lnTo>
                  <a:lnTo>
                    <a:pt x="98855" y="38295"/>
                  </a:lnTo>
                  <a:lnTo>
                    <a:pt x="65671" y="65676"/>
                  </a:lnTo>
                  <a:lnTo>
                    <a:pt x="38292" y="98860"/>
                  </a:lnTo>
                  <a:lnTo>
                    <a:pt x="17619" y="136948"/>
                  </a:lnTo>
                  <a:lnTo>
                    <a:pt x="4555" y="179036"/>
                  </a:lnTo>
                  <a:lnTo>
                    <a:pt x="0" y="224223"/>
                  </a:lnTo>
                  <a:lnTo>
                    <a:pt x="4555" y="269414"/>
                  </a:lnTo>
                  <a:lnTo>
                    <a:pt x="17619" y="311503"/>
                  </a:lnTo>
                  <a:lnTo>
                    <a:pt x="38292" y="349591"/>
                  </a:lnTo>
                  <a:lnTo>
                    <a:pt x="65671" y="382775"/>
                  </a:lnTo>
                  <a:lnTo>
                    <a:pt x="98855" y="410154"/>
                  </a:lnTo>
                  <a:lnTo>
                    <a:pt x="136943" y="430827"/>
                  </a:lnTo>
                  <a:lnTo>
                    <a:pt x="179032" y="443891"/>
                  </a:lnTo>
                  <a:lnTo>
                    <a:pt x="224223" y="448447"/>
                  </a:lnTo>
                  <a:lnTo>
                    <a:pt x="269410" y="443891"/>
                  </a:lnTo>
                  <a:lnTo>
                    <a:pt x="311498" y="430827"/>
                  </a:lnTo>
                  <a:lnTo>
                    <a:pt x="349586" y="410154"/>
                  </a:lnTo>
                  <a:lnTo>
                    <a:pt x="382771" y="382775"/>
                  </a:lnTo>
                  <a:lnTo>
                    <a:pt x="410151" y="349591"/>
                  </a:lnTo>
                  <a:lnTo>
                    <a:pt x="430825" y="311503"/>
                  </a:lnTo>
                  <a:lnTo>
                    <a:pt x="443891" y="269414"/>
                  </a:lnTo>
                  <a:lnTo>
                    <a:pt x="448447" y="224223"/>
                  </a:lnTo>
                  <a:lnTo>
                    <a:pt x="443891" y="179036"/>
                  </a:lnTo>
                  <a:lnTo>
                    <a:pt x="430825" y="136948"/>
                  </a:lnTo>
                  <a:lnTo>
                    <a:pt x="410151" y="98860"/>
                  </a:lnTo>
                  <a:lnTo>
                    <a:pt x="382771" y="65676"/>
                  </a:lnTo>
                  <a:lnTo>
                    <a:pt x="349586" y="38295"/>
                  </a:lnTo>
                  <a:lnTo>
                    <a:pt x="311498" y="17621"/>
                  </a:lnTo>
                  <a:lnTo>
                    <a:pt x="269410" y="4555"/>
                  </a:lnTo>
                  <a:lnTo>
                    <a:pt x="2242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5" name="Google Shape;85;p10"/>
          <p:cNvGrpSpPr/>
          <p:nvPr/>
        </p:nvGrpSpPr>
        <p:grpSpPr>
          <a:xfrm>
            <a:off x="8731323" y="4629082"/>
            <a:ext cx="5618517" cy="603562"/>
            <a:chOff x="8731323" y="4629082"/>
            <a:chExt cx="5618517" cy="603562"/>
          </a:xfrm>
        </p:grpSpPr>
        <p:pic>
          <p:nvPicPr>
            <p:cNvPr id="86" name="Google Shape;86;p10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8731323" y="4629082"/>
              <a:ext cx="5618517" cy="60356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7" name="Google Shape;87;p10"/>
            <p:cNvSpPr/>
            <p:nvPr/>
          </p:nvSpPr>
          <p:spPr>
            <a:xfrm>
              <a:off x="12351231" y="4706639"/>
              <a:ext cx="448945" cy="448945"/>
            </a:xfrm>
            <a:custGeom>
              <a:rect b="b" l="l" r="r" t="t"/>
              <a:pathLst>
                <a:path extrusionOk="0" h="448945" w="448945">
                  <a:moveTo>
                    <a:pt x="224223" y="0"/>
                  </a:moveTo>
                  <a:lnTo>
                    <a:pt x="179032" y="4555"/>
                  </a:lnTo>
                  <a:lnTo>
                    <a:pt x="136943" y="17619"/>
                  </a:lnTo>
                  <a:lnTo>
                    <a:pt x="98855" y="38292"/>
                  </a:lnTo>
                  <a:lnTo>
                    <a:pt x="65671" y="65671"/>
                  </a:lnTo>
                  <a:lnTo>
                    <a:pt x="38292" y="98855"/>
                  </a:lnTo>
                  <a:lnTo>
                    <a:pt x="17619" y="136943"/>
                  </a:lnTo>
                  <a:lnTo>
                    <a:pt x="4555" y="179032"/>
                  </a:lnTo>
                  <a:lnTo>
                    <a:pt x="0" y="224223"/>
                  </a:lnTo>
                  <a:lnTo>
                    <a:pt x="4555" y="269410"/>
                  </a:lnTo>
                  <a:lnTo>
                    <a:pt x="17619" y="311498"/>
                  </a:lnTo>
                  <a:lnTo>
                    <a:pt x="38292" y="349586"/>
                  </a:lnTo>
                  <a:lnTo>
                    <a:pt x="65671" y="382771"/>
                  </a:lnTo>
                  <a:lnTo>
                    <a:pt x="98855" y="410151"/>
                  </a:lnTo>
                  <a:lnTo>
                    <a:pt x="136943" y="430825"/>
                  </a:lnTo>
                  <a:lnTo>
                    <a:pt x="179032" y="443891"/>
                  </a:lnTo>
                  <a:lnTo>
                    <a:pt x="224223" y="448447"/>
                  </a:lnTo>
                  <a:lnTo>
                    <a:pt x="269414" y="443891"/>
                  </a:lnTo>
                  <a:lnTo>
                    <a:pt x="311503" y="430825"/>
                  </a:lnTo>
                  <a:lnTo>
                    <a:pt x="349591" y="410151"/>
                  </a:lnTo>
                  <a:lnTo>
                    <a:pt x="382775" y="382771"/>
                  </a:lnTo>
                  <a:lnTo>
                    <a:pt x="410154" y="349586"/>
                  </a:lnTo>
                  <a:lnTo>
                    <a:pt x="430827" y="311498"/>
                  </a:lnTo>
                  <a:lnTo>
                    <a:pt x="443891" y="269410"/>
                  </a:lnTo>
                  <a:lnTo>
                    <a:pt x="448447" y="224223"/>
                  </a:lnTo>
                  <a:lnTo>
                    <a:pt x="443891" y="179032"/>
                  </a:lnTo>
                  <a:lnTo>
                    <a:pt x="430827" y="136943"/>
                  </a:lnTo>
                  <a:lnTo>
                    <a:pt x="410154" y="98855"/>
                  </a:lnTo>
                  <a:lnTo>
                    <a:pt x="382775" y="65671"/>
                  </a:lnTo>
                  <a:lnTo>
                    <a:pt x="349591" y="38292"/>
                  </a:lnTo>
                  <a:lnTo>
                    <a:pt x="311503" y="17619"/>
                  </a:lnTo>
                  <a:lnTo>
                    <a:pt x="269414" y="4555"/>
                  </a:lnTo>
                  <a:lnTo>
                    <a:pt x="2242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88" name="Google Shape;88;p1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731323" y="5807471"/>
            <a:ext cx="7489694" cy="603575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0"/>
          <p:cNvSpPr txBox="1"/>
          <p:nvPr>
            <p:ph type="title"/>
          </p:nvPr>
        </p:nvSpPr>
        <p:spPr>
          <a:xfrm>
            <a:off x="7013709" y="903776"/>
            <a:ext cx="5520690" cy="9302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INFOGRAPHICS</a:t>
            </a:r>
            <a:endParaRPr/>
          </a:p>
        </p:txBody>
      </p:sp>
      <p:sp>
        <p:nvSpPr>
          <p:cNvPr id="90" name="Google Shape;90;p10"/>
          <p:cNvSpPr txBox="1"/>
          <p:nvPr/>
        </p:nvSpPr>
        <p:spPr>
          <a:xfrm>
            <a:off x="15743051" y="2260075"/>
            <a:ext cx="2746500" cy="4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46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50">
                <a:solidFill>
                  <a:srgbClr val="101625"/>
                </a:solidFill>
                <a:latin typeface="Play"/>
                <a:ea typeface="Play"/>
                <a:cs typeface="Play"/>
                <a:sym typeface="Play"/>
              </a:rPr>
              <a:t>1 2 3 4 5 6</a:t>
            </a:r>
            <a:endParaRPr sz="2950"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91" name="Google Shape;91;p10"/>
          <p:cNvSpPr txBox="1"/>
          <p:nvPr/>
        </p:nvSpPr>
        <p:spPr>
          <a:xfrm>
            <a:off x="6434050" y="5832775"/>
            <a:ext cx="12234600" cy="4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46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50">
                <a:solidFill>
                  <a:srgbClr val="101625"/>
                </a:solidFill>
                <a:latin typeface="Play"/>
                <a:ea typeface="Play"/>
                <a:cs typeface="Play"/>
                <a:sym typeface="Play"/>
              </a:rPr>
              <a:t>campaign</a:t>
            </a:r>
            <a:endParaRPr sz="2950"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92" name="Google Shape;92;p10"/>
          <p:cNvSpPr txBox="1"/>
          <p:nvPr/>
        </p:nvSpPr>
        <p:spPr>
          <a:xfrm>
            <a:off x="14743378" y="4631500"/>
            <a:ext cx="2746500" cy="4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46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50">
                <a:solidFill>
                  <a:srgbClr val="101625"/>
                </a:solidFill>
                <a:latin typeface="Play"/>
                <a:ea typeface="Play"/>
                <a:cs typeface="Play"/>
                <a:sym typeface="Play"/>
              </a:rPr>
              <a:t>1 2 3 4 5 6</a:t>
            </a:r>
            <a:endParaRPr sz="2950"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93" name="Google Shape;93;p10"/>
          <p:cNvSpPr/>
          <p:nvPr/>
        </p:nvSpPr>
        <p:spPr>
          <a:xfrm>
            <a:off x="12565" y="1583197"/>
            <a:ext cx="5689600" cy="9725660"/>
          </a:xfrm>
          <a:custGeom>
            <a:rect b="b" l="l" r="r" t="t"/>
            <a:pathLst>
              <a:path extrusionOk="0" h="9725660" w="5689600">
                <a:moveTo>
                  <a:pt x="5266017" y="0"/>
                </a:moveTo>
                <a:lnTo>
                  <a:pt x="423442" y="0"/>
                </a:lnTo>
                <a:lnTo>
                  <a:pt x="374060" y="2848"/>
                </a:lnTo>
                <a:lnTo>
                  <a:pt x="326351" y="11183"/>
                </a:lnTo>
                <a:lnTo>
                  <a:pt x="280632" y="24686"/>
                </a:lnTo>
                <a:lnTo>
                  <a:pt x="237223" y="43039"/>
                </a:lnTo>
                <a:lnTo>
                  <a:pt x="196440" y="65924"/>
                </a:lnTo>
                <a:lnTo>
                  <a:pt x="158600" y="93025"/>
                </a:lnTo>
                <a:lnTo>
                  <a:pt x="124023" y="124023"/>
                </a:lnTo>
                <a:lnTo>
                  <a:pt x="93025" y="158600"/>
                </a:lnTo>
                <a:lnTo>
                  <a:pt x="65924" y="196440"/>
                </a:lnTo>
                <a:lnTo>
                  <a:pt x="43039" y="237223"/>
                </a:lnTo>
                <a:lnTo>
                  <a:pt x="24686" y="280632"/>
                </a:lnTo>
                <a:lnTo>
                  <a:pt x="11183" y="326351"/>
                </a:lnTo>
                <a:lnTo>
                  <a:pt x="2848" y="374060"/>
                </a:lnTo>
                <a:lnTo>
                  <a:pt x="0" y="423442"/>
                </a:lnTo>
                <a:lnTo>
                  <a:pt x="0" y="9301915"/>
                </a:lnTo>
                <a:lnTo>
                  <a:pt x="2848" y="9351298"/>
                </a:lnTo>
                <a:lnTo>
                  <a:pt x="11183" y="9399007"/>
                </a:lnTo>
                <a:lnTo>
                  <a:pt x="24686" y="9444725"/>
                </a:lnTo>
                <a:lnTo>
                  <a:pt x="43039" y="9488135"/>
                </a:lnTo>
                <a:lnTo>
                  <a:pt x="65924" y="9528918"/>
                </a:lnTo>
                <a:lnTo>
                  <a:pt x="93025" y="9566757"/>
                </a:lnTo>
                <a:lnTo>
                  <a:pt x="124023" y="9601334"/>
                </a:lnTo>
                <a:lnTo>
                  <a:pt x="158600" y="9632332"/>
                </a:lnTo>
                <a:lnTo>
                  <a:pt x="196440" y="9659433"/>
                </a:lnTo>
                <a:lnTo>
                  <a:pt x="237223" y="9682319"/>
                </a:lnTo>
                <a:lnTo>
                  <a:pt x="280632" y="9700672"/>
                </a:lnTo>
                <a:lnTo>
                  <a:pt x="326351" y="9714174"/>
                </a:lnTo>
                <a:lnTo>
                  <a:pt x="374060" y="9722509"/>
                </a:lnTo>
                <a:lnTo>
                  <a:pt x="423442" y="9725358"/>
                </a:lnTo>
                <a:lnTo>
                  <a:pt x="5266017" y="9725358"/>
                </a:lnTo>
                <a:lnTo>
                  <a:pt x="5315400" y="9722509"/>
                </a:lnTo>
                <a:lnTo>
                  <a:pt x="5363109" y="9714174"/>
                </a:lnTo>
                <a:lnTo>
                  <a:pt x="5408827" y="9700672"/>
                </a:lnTo>
                <a:lnTo>
                  <a:pt x="5452237" y="9682319"/>
                </a:lnTo>
                <a:lnTo>
                  <a:pt x="5493020" y="9659433"/>
                </a:lnTo>
                <a:lnTo>
                  <a:pt x="5530859" y="9632332"/>
                </a:lnTo>
                <a:lnTo>
                  <a:pt x="5565436" y="9601334"/>
                </a:lnTo>
                <a:lnTo>
                  <a:pt x="5596434" y="9566757"/>
                </a:lnTo>
                <a:lnTo>
                  <a:pt x="5623535" y="9528918"/>
                </a:lnTo>
                <a:lnTo>
                  <a:pt x="5646421" y="9488135"/>
                </a:lnTo>
                <a:lnTo>
                  <a:pt x="5664774" y="9444725"/>
                </a:lnTo>
                <a:lnTo>
                  <a:pt x="5678276" y="9399007"/>
                </a:lnTo>
                <a:lnTo>
                  <a:pt x="5686611" y="9351298"/>
                </a:lnTo>
                <a:lnTo>
                  <a:pt x="5689460" y="9301915"/>
                </a:lnTo>
                <a:lnTo>
                  <a:pt x="5689460" y="423442"/>
                </a:lnTo>
                <a:lnTo>
                  <a:pt x="5686611" y="374060"/>
                </a:lnTo>
                <a:lnTo>
                  <a:pt x="5678276" y="326351"/>
                </a:lnTo>
                <a:lnTo>
                  <a:pt x="5664774" y="280632"/>
                </a:lnTo>
                <a:lnTo>
                  <a:pt x="5646421" y="237223"/>
                </a:lnTo>
                <a:lnTo>
                  <a:pt x="5623535" y="196440"/>
                </a:lnTo>
                <a:lnTo>
                  <a:pt x="5596434" y="158600"/>
                </a:lnTo>
                <a:lnTo>
                  <a:pt x="5565436" y="124023"/>
                </a:lnTo>
                <a:lnTo>
                  <a:pt x="5530859" y="93025"/>
                </a:lnTo>
                <a:lnTo>
                  <a:pt x="5493020" y="65924"/>
                </a:lnTo>
                <a:lnTo>
                  <a:pt x="5452237" y="43039"/>
                </a:lnTo>
                <a:lnTo>
                  <a:pt x="5408827" y="24686"/>
                </a:lnTo>
                <a:lnTo>
                  <a:pt x="5363109" y="11183"/>
                </a:lnTo>
                <a:lnTo>
                  <a:pt x="5315400" y="2848"/>
                </a:lnTo>
                <a:lnTo>
                  <a:pt x="5266017" y="0"/>
                </a:lnTo>
                <a:close/>
              </a:path>
            </a:pathLst>
          </a:custGeom>
          <a:solidFill>
            <a:srgbClr val="CCCCCC">
              <a:alpha val="4980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0"/>
          <p:cNvSpPr/>
          <p:nvPr/>
        </p:nvSpPr>
        <p:spPr>
          <a:xfrm>
            <a:off x="-3" y="12565"/>
            <a:ext cx="4552950" cy="1083945"/>
          </a:xfrm>
          <a:custGeom>
            <a:rect b="b" l="l" r="r" t="t"/>
            <a:pathLst>
              <a:path extrusionOk="0" h="1083945" w="4552950">
                <a:moveTo>
                  <a:pt x="4552837" y="0"/>
                </a:moveTo>
                <a:lnTo>
                  <a:pt x="2234256" y="0"/>
                </a:lnTo>
                <a:lnTo>
                  <a:pt x="2234256" y="1269"/>
                </a:lnTo>
                <a:lnTo>
                  <a:pt x="0" y="1269"/>
                </a:lnTo>
                <a:lnTo>
                  <a:pt x="0" y="1083937"/>
                </a:lnTo>
                <a:lnTo>
                  <a:pt x="3232915" y="1083937"/>
                </a:lnTo>
                <a:lnTo>
                  <a:pt x="3284654" y="1081414"/>
                </a:lnTo>
                <a:lnTo>
                  <a:pt x="3335526" y="1073940"/>
                </a:lnTo>
                <a:lnTo>
                  <a:pt x="3385184" y="1061660"/>
                </a:lnTo>
                <a:lnTo>
                  <a:pt x="3433283" y="1044718"/>
                </a:lnTo>
                <a:lnTo>
                  <a:pt x="3479477" y="1023259"/>
                </a:lnTo>
                <a:lnTo>
                  <a:pt x="3523417" y="997427"/>
                </a:lnTo>
                <a:lnTo>
                  <a:pt x="3564760" y="967365"/>
                </a:lnTo>
                <a:lnTo>
                  <a:pt x="3603157" y="933219"/>
                </a:lnTo>
                <a:lnTo>
                  <a:pt x="4552837" y="0"/>
                </a:lnTo>
                <a:close/>
              </a:path>
            </a:pathLst>
          </a:custGeom>
          <a:solidFill>
            <a:srgbClr val="0166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0"/>
          <p:cNvSpPr/>
          <p:nvPr/>
        </p:nvSpPr>
        <p:spPr>
          <a:xfrm>
            <a:off x="10742393" y="5885036"/>
            <a:ext cx="448945" cy="448945"/>
          </a:xfrm>
          <a:custGeom>
            <a:rect b="b" l="l" r="r" t="t"/>
            <a:pathLst>
              <a:path extrusionOk="0" h="448945" w="448945">
                <a:moveTo>
                  <a:pt x="224223" y="0"/>
                </a:moveTo>
                <a:lnTo>
                  <a:pt x="179036" y="4555"/>
                </a:lnTo>
                <a:lnTo>
                  <a:pt x="136948" y="17621"/>
                </a:lnTo>
                <a:lnTo>
                  <a:pt x="98860" y="38295"/>
                </a:lnTo>
                <a:lnTo>
                  <a:pt x="65676" y="65676"/>
                </a:lnTo>
                <a:lnTo>
                  <a:pt x="38295" y="98860"/>
                </a:lnTo>
                <a:lnTo>
                  <a:pt x="17621" y="136948"/>
                </a:lnTo>
                <a:lnTo>
                  <a:pt x="4555" y="179036"/>
                </a:lnTo>
                <a:lnTo>
                  <a:pt x="0" y="224223"/>
                </a:lnTo>
                <a:lnTo>
                  <a:pt x="4555" y="269414"/>
                </a:lnTo>
                <a:lnTo>
                  <a:pt x="17621" y="311503"/>
                </a:lnTo>
                <a:lnTo>
                  <a:pt x="38295" y="349591"/>
                </a:lnTo>
                <a:lnTo>
                  <a:pt x="65676" y="382775"/>
                </a:lnTo>
                <a:lnTo>
                  <a:pt x="98860" y="410154"/>
                </a:lnTo>
                <a:lnTo>
                  <a:pt x="136948" y="430827"/>
                </a:lnTo>
                <a:lnTo>
                  <a:pt x="179036" y="443891"/>
                </a:lnTo>
                <a:lnTo>
                  <a:pt x="224223" y="448447"/>
                </a:lnTo>
                <a:lnTo>
                  <a:pt x="269414" y="443891"/>
                </a:lnTo>
                <a:lnTo>
                  <a:pt x="311503" y="430827"/>
                </a:lnTo>
                <a:lnTo>
                  <a:pt x="349591" y="410154"/>
                </a:lnTo>
                <a:lnTo>
                  <a:pt x="382775" y="382775"/>
                </a:lnTo>
                <a:lnTo>
                  <a:pt x="410154" y="349591"/>
                </a:lnTo>
                <a:lnTo>
                  <a:pt x="430827" y="311503"/>
                </a:lnTo>
                <a:lnTo>
                  <a:pt x="443891" y="269414"/>
                </a:lnTo>
                <a:lnTo>
                  <a:pt x="448447" y="224223"/>
                </a:lnTo>
                <a:lnTo>
                  <a:pt x="443891" y="179036"/>
                </a:lnTo>
                <a:lnTo>
                  <a:pt x="430827" y="136948"/>
                </a:lnTo>
                <a:lnTo>
                  <a:pt x="410154" y="98860"/>
                </a:lnTo>
                <a:lnTo>
                  <a:pt x="382775" y="65676"/>
                </a:lnTo>
                <a:lnTo>
                  <a:pt x="349591" y="38295"/>
                </a:lnTo>
                <a:lnTo>
                  <a:pt x="311503" y="17621"/>
                </a:lnTo>
                <a:lnTo>
                  <a:pt x="269414" y="4555"/>
                </a:lnTo>
                <a:lnTo>
                  <a:pt x="22422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0"/>
          <p:cNvSpPr txBox="1"/>
          <p:nvPr/>
        </p:nvSpPr>
        <p:spPr>
          <a:xfrm>
            <a:off x="16368453" y="5874813"/>
            <a:ext cx="2746500" cy="4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46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50">
                <a:solidFill>
                  <a:srgbClr val="101625"/>
                </a:solidFill>
                <a:latin typeface="Play"/>
                <a:ea typeface="Play"/>
                <a:cs typeface="Play"/>
                <a:sym typeface="Play"/>
              </a:rPr>
              <a:t>1 2 3 4 5 6</a:t>
            </a:r>
            <a:endParaRPr sz="2950"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97" name="Google Shape;97;p10"/>
          <p:cNvSpPr txBox="1"/>
          <p:nvPr/>
        </p:nvSpPr>
        <p:spPr>
          <a:xfrm>
            <a:off x="16368453" y="3519225"/>
            <a:ext cx="2746500" cy="4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46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50">
                <a:solidFill>
                  <a:srgbClr val="101625"/>
                </a:solidFill>
                <a:latin typeface="Play"/>
                <a:ea typeface="Play"/>
                <a:cs typeface="Play"/>
                <a:sym typeface="Play"/>
              </a:rPr>
              <a:t>1 2 3 4 5 6</a:t>
            </a:r>
            <a:endParaRPr sz="2950">
              <a:latin typeface="Play"/>
              <a:ea typeface="Play"/>
              <a:cs typeface="Play"/>
              <a:sym typeface="Play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835987" y="0"/>
            <a:ext cx="3268111" cy="7617443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1"/>
          <p:cNvSpPr txBox="1"/>
          <p:nvPr/>
        </p:nvSpPr>
        <p:spPr>
          <a:xfrm>
            <a:off x="1517725" y="3189275"/>
            <a:ext cx="6285300" cy="27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5080" rtl="0" algn="l">
              <a:lnSpc>
                <a:spcPct val="100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50">
                <a:solidFill>
                  <a:srgbClr val="101625"/>
                </a:solidFill>
                <a:latin typeface="Play"/>
                <a:ea typeface="Play"/>
                <a:cs typeface="Play"/>
                <a:sym typeface="Play"/>
              </a:rPr>
              <a:t>Lorem ipsum dolor sit amet, consectetur adipiscing elit, sed do eiusmod tempor incididunt ut labore et dolore magna aliqua. Ut enim ad minim veniam, quis nostrud exercitation ullamco</a:t>
            </a:r>
            <a:endParaRPr sz="2950"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104" name="Google Shape;104;p11"/>
          <p:cNvSpPr txBox="1"/>
          <p:nvPr>
            <p:ph type="title"/>
          </p:nvPr>
        </p:nvSpPr>
        <p:spPr>
          <a:xfrm>
            <a:off x="1517734" y="1754212"/>
            <a:ext cx="5520690" cy="11311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180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INFOGRAPHICS</a:t>
            </a:r>
            <a:endParaRPr/>
          </a:p>
        </p:txBody>
      </p:sp>
      <p:sp>
        <p:nvSpPr>
          <p:cNvPr id="105" name="Google Shape;105;p11"/>
          <p:cNvSpPr/>
          <p:nvPr/>
        </p:nvSpPr>
        <p:spPr>
          <a:xfrm>
            <a:off x="-3" y="0"/>
            <a:ext cx="4552950" cy="1083945"/>
          </a:xfrm>
          <a:custGeom>
            <a:rect b="b" l="l" r="r" t="t"/>
            <a:pathLst>
              <a:path extrusionOk="0" h="1083945" w="4552950">
                <a:moveTo>
                  <a:pt x="4552837" y="0"/>
                </a:moveTo>
                <a:lnTo>
                  <a:pt x="2234256" y="0"/>
                </a:lnTo>
                <a:lnTo>
                  <a:pt x="2234256" y="1269"/>
                </a:lnTo>
                <a:lnTo>
                  <a:pt x="0" y="1269"/>
                </a:lnTo>
                <a:lnTo>
                  <a:pt x="0" y="1083937"/>
                </a:lnTo>
                <a:lnTo>
                  <a:pt x="3232915" y="1083937"/>
                </a:lnTo>
                <a:lnTo>
                  <a:pt x="3284654" y="1081414"/>
                </a:lnTo>
                <a:lnTo>
                  <a:pt x="3335526" y="1073940"/>
                </a:lnTo>
                <a:lnTo>
                  <a:pt x="3385184" y="1061660"/>
                </a:lnTo>
                <a:lnTo>
                  <a:pt x="3433283" y="1044718"/>
                </a:lnTo>
                <a:lnTo>
                  <a:pt x="3479477" y="1023259"/>
                </a:lnTo>
                <a:lnTo>
                  <a:pt x="3523417" y="997427"/>
                </a:lnTo>
                <a:lnTo>
                  <a:pt x="3564760" y="967365"/>
                </a:lnTo>
                <a:lnTo>
                  <a:pt x="3603157" y="933219"/>
                </a:lnTo>
                <a:lnTo>
                  <a:pt x="4552837" y="0"/>
                </a:lnTo>
                <a:close/>
              </a:path>
            </a:pathLst>
          </a:custGeom>
          <a:solidFill>
            <a:srgbClr val="0166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6" name="Google Shape;106;p11"/>
          <p:cNvGrpSpPr/>
          <p:nvPr/>
        </p:nvGrpSpPr>
        <p:grpSpPr>
          <a:xfrm>
            <a:off x="10334273" y="2525725"/>
            <a:ext cx="6638985" cy="6639049"/>
            <a:chOff x="10334273" y="2525725"/>
            <a:chExt cx="6638985" cy="6639049"/>
          </a:xfrm>
        </p:grpSpPr>
        <p:sp>
          <p:nvSpPr>
            <p:cNvPr id="107" name="Google Shape;107;p11"/>
            <p:cNvSpPr/>
            <p:nvPr/>
          </p:nvSpPr>
          <p:spPr>
            <a:xfrm>
              <a:off x="11056797" y="2525751"/>
              <a:ext cx="2595880" cy="1464310"/>
            </a:xfrm>
            <a:custGeom>
              <a:rect b="b" l="l" r="r" t="t"/>
              <a:pathLst>
                <a:path extrusionOk="0" h="1464310" w="2595880">
                  <a:moveTo>
                    <a:pt x="2595816" y="0"/>
                  </a:moveTo>
                  <a:lnTo>
                    <a:pt x="2544201" y="407"/>
                  </a:lnTo>
                  <a:lnTo>
                    <a:pt x="2492778" y="1599"/>
                  </a:lnTo>
                  <a:lnTo>
                    <a:pt x="2441551" y="3567"/>
                  </a:lnTo>
                  <a:lnTo>
                    <a:pt x="2390527" y="6308"/>
                  </a:lnTo>
                  <a:lnTo>
                    <a:pt x="2339710" y="9815"/>
                  </a:lnTo>
                  <a:lnTo>
                    <a:pt x="2289107" y="14083"/>
                  </a:lnTo>
                  <a:lnTo>
                    <a:pt x="2238724" y="19105"/>
                  </a:lnTo>
                  <a:lnTo>
                    <a:pt x="2188565" y="24877"/>
                  </a:lnTo>
                  <a:lnTo>
                    <a:pt x="2138636" y="31392"/>
                  </a:lnTo>
                  <a:lnTo>
                    <a:pt x="2088944" y="38645"/>
                  </a:lnTo>
                  <a:lnTo>
                    <a:pt x="2039493" y="46630"/>
                  </a:lnTo>
                  <a:lnTo>
                    <a:pt x="1990290" y="55341"/>
                  </a:lnTo>
                  <a:lnTo>
                    <a:pt x="1941340" y="64772"/>
                  </a:lnTo>
                  <a:lnTo>
                    <a:pt x="1892649" y="74919"/>
                  </a:lnTo>
                  <a:lnTo>
                    <a:pt x="1844222" y="85774"/>
                  </a:lnTo>
                  <a:lnTo>
                    <a:pt x="1796065" y="97333"/>
                  </a:lnTo>
                  <a:lnTo>
                    <a:pt x="1748183" y="109590"/>
                  </a:lnTo>
                  <a:lnTo>
                    <a:pt x="1700583" y="122539"/>
                  </a:lnTo>
                  <a:lnTo>
                    <a:pt x="1653270" y="136174"/>
                  </a:lnTo>
                  <a:lnTo>
                    <a:pt x="1606250" y="150490"/>
                  </a:lnTo>
                  <a:lnTo>
                    <a:pt x="1559528" y="165481"/>
                  </a:lnTo>
                  <a:lnTo>
                    <a:pt x="1513109" y="181140"/>
                  </a:lnTo>
                  <a:lnTo>
                    <a:pt x="1467000" y="197464"/>
                  </a:lnTo>
                  <a:lnTo>
                    <a:pt x="1421207" y="214445"/>
                  </a:lnTo>
                  <a:lnTo>
                    <a:pt x="1375734" y="232078"/>
                  </a:lnTo>
                  <a:lnTo>
                    <a:pt x="1330587" y="250358"/>
                  </a:lnTo>
                  <a:lnTo>
                    <a:pt x="1285773" y="269278"/>
                  </a:lnTo>
                  <a:lnTo>
                    <a:pt x="1241297" y="288833"/>
                  </a:lnTo>
                  <a:lnTo>
                    <a:pt x="1197164" y="309017"/>
                  </a:lnTo>
                  <a:lnTo>
                    <a:pt x="1153379" y="329825"/>
                  </a:lnTo>
                  <a:lnTo>
                    <a:pt x="1109950" y="351251"/>
                  </a:lnTo>
                  <a:lnTo>
                    <a:pt x="1066881" y="373288"/>
                  </a:lnTo>
                  <a:lnTo>
                    <a:pt x="1024178" y="395932"/>
                  </a:lnTo>
                  <a:lnTo>
                    <a:pt x="981846" y="419177"/>
                  </a:lnTo>
                  <a:lnTo>
                    <a:pt x="939892" y="443017"/>
                  </a:lnTo>
                  <a:lnTo>
                    <a:pt x="898321" y="467446"/>
                  </a:lnTo>
                  <a:lnTo>
                    <a:pt x="857138" y="492458"/>
                  </a:lnTo>
                  <a:lnTo>
                    <a:pt x="816350" y="518049"/>
                  </a:lnTo>
                  <a:lnTo>
                    <a:pt x="775961" y="544211"/>
                  </a:lnTo>
                  <a:lnTo>
                    <a:pt x="735978" y="570940"/>
                  </a:lnTo>
                  <a:lnTo>
                    <a:pt x="696406" y="598230"/>
                  </a:lnTo>
                  <a:lnTo>
                    <a:pt x="657251" y="626074"/>
                  </a:lnTo>
                  <a:lnTo>
                    <a:pt x="618518" y="654468"/>
                  </a:lnTo>
                  <a:lnTo>
                    <a:pt x="580213" y="683405"/>
                  </a:lnTo>
                  <a:lnTo>
                    <a:pt x="542342" y="712881"/>
                  </a:lnTo>
                  <a:lnTo>
                    <a:pt x="504910" y="742888"/>
                  </a:lnTo>
                  <a:lnTo>
                    <a:pt x="467924" y="773422"/>
                  </a:lnTo>
                  <a:lnTo>
                    <a:pt x="431388" y="804477"/>
                  </a:lnTo>
                  <a:lnTo>
                    <a:pt x="395308" y="836046"/>
                  </a:lnTo>
                  <a:lnTo>
                    <a:pt x="359691" y="868125"/>
                  </a:lnTo>
                  <a:lnTo>
                    <a:pt x="324540" y="900708"/>
                  </a:lnTo>
                  <a:lnTo>
                    <a:pt x="289864" y="933788"/>
                  </a:lnTo>
                  <a:lnTo>
                    <a:pt x="255666" y="967361"/>
                  </a:lnTo>
                  <a:lnTo>
                    <a:pt x="221952" y="1001420"/>
                  </a:lnTo>
                  <a:lnTo>
                    <a:pt x="188729" y="1035960"/>
                  </a:lnTo>
                  <a:lnTo>
                    <a:pt x="156002" y="1070974"/>
                  </a:lnTo>
                  <a:lnTo>
                    <a:pt x="123776" y="1106459"/>
                  </a:lnTo>
                  <a:lnTo>
                    <a:pt x="92057" y="1142407"/>
                  </a:lnTo>
                  <a:lnTo>
                    <a:pt x="60851" y="1178812"/>
                  </a:lnTo>
                  <a:lnTo>
                    <a:pt x="30163" y="1215670"/>
                  </a:lnTo>
                  <a:lnTo>
                    <a:pt x="0" y="1252975"/>
                  </a:lnTo>
                  <a:lnTo>
                    <a:pt x="286634" y="1463804"/>
                  </a:lnTo>
                  <a:lnTo>
                    <a:pt x="317097" y="1426545"/>
                  </a:lnTo>
                  <a:lnTo>
                    <a:pt x="348148" y="1389792"/>
                  </a:lnTo>
                  <a:lnTo>
                    <a:pt x="379781" y="1353552"/>
                  </a:lnTo>
                  <a:lnTo>
                    <a:pt x="411987" y="1317834"/>
                  </a:lnTo>
                  <a:lnTo>
                    <a:pt x="444760" y="1282643"/>
                  </a:lnTo>
                  <a:lnTo>
                    <a:pt x="478093" y="1247988"/>
                  </a:lnTo>
                  <a:lnTo>
                    <a:pt x="511978" y="1213875"/>
                  </a:lnTo>
                  <a:lnTo>
                    <a:pt x="546409" y="1180312"/>
                  </a:lnTo>
                  <a:lnTo>
                    <a:pt x="581378" y="1147306"/>
                  </a:lnTo>
                  <a:lnTo>
                    <a:pt x="616877" y="1114864"/>
                  </a:lnTo>
                  <a:lnTo>
                    <a:pt x="652901" y="1082994"/>
                  </a:lnTo>
                  <a:lnTo>
                    <a:pt x="689441" y="1051702"/>
                  </a:lnTo>
                  <a:lnTo>
                    <a:pt x="726490" y="1020996"/>
                  </a:lnTo>
                  <a:lnTo>
                    <a:pt x="764042" y="990883"/>
                  </a:lnTo>
                  <a:lnTo>
                    <a:pt x="802089" y="961371"/>
                  </a:lnTo>
                  <a:lnTo>
                    <a:pt x="840625" y="932466"/>
                  </a:lnTo>
                  <a:lnTo>
                    <a:pt x="879640" y="904176"/>
                  </a:lnTo>
                  <a:lnTo>
                    <a:pt x="919130" y="876508"/>
                  </a:lnTo>
                  <a:lnTo>
                    <a:pt x="959086" y="849470"/>
                  </a:lnTo>
                  <a:lnTo>
                    <a:pt x="999502" y="823068"/>
                  </a:lnTo>
                  <a:lnTo>
                    <a:pt x="1040369" y="797309"/>
                  </a:lnTo>
                  <a:lnTo>
                    <a:pt x="1081682" y="772202"/>
                  </a:lnTo>
                  <a:lnTo>
                    <a:pt x="1123433" y="747753"/>
                  </a:lnTo>
                  <a:lnTo>
                    <a:pt x="1165614" y="723969"/>
                  </a:lnTo>
                  <a:lnTo>
                    <a:pt x="1208219" y="700858"/>
                  </a:lnTo>
                  <a:lnTo>
                    <a:pt x="1251240" y="678427"/>
                  </a:lnTo>
                  <a:lnTo>
                    <a:pt x="1294671" y="656683"/>
                  </a:lnTo>
                  <a:lnTo>
                    <a:pt x="1338503" y="635633"/>
                  </a:lnTo>
                  <a:lnTo>
                    <a:pt x="1382731" y="615285"/>
                  </a:lnTo>
                  <a:lnTo>
                    <a:pt x="1427346" y="595645"/>
                  </a:lnTo>
                  <a:lnTo>
                    <a:pt x="1472342" y="576722"/>
                  </a:lnTo>
                  <a:lnTo>
                    <a:pt x="1517711" y="558522"/>
                  </a:lnTo>
                  <a:lnTo>
                    <a:pt x="1563446" y="541052"/>
                  </a:lnTo>
                  <a:lnTo>
                    <a:pt x="1609541" y="524321"/>
                  </a:lnTo>
                  <a:lnTo>
                    <a:pt x="1655987" y="508334"/>
                  </a:lnTo>
                  <a:lnTo>
                    <a:pt x="1702779" y="493099"/>
                  </a:lnTo>
                  <a:lnTo>
                    <a:pt x="1749908" y="478624"/>
                  </a:lnTo>
                  <a:lnTo>
                    <a:pt x="1797367" y="464915"/>
                  </a:lnTo>
                  <a:lnTo>
                    <a:pt x="1845150" y="451981"/>
                  </a:lnTo>
                  <a:lnTo>
                    <a:pt x="1893248" y="439827"/>
                  </a:lnTo>
                  <a:lnTo>
                    <a:pt x="1941656" y="428462"/>
                  </a:lnTo>
                  <a:lnTo>
                    <a:pt x="1990366" y="417892"/>
                  </a:lnTo>
                  <a:lnTo>
                    <a:pt x="2039370" y="408125"/>
                  </a:lnTo>
                  <a:lnTo>
                    <a:pt x="2088662" y="399168"/>
                  </a:lnTo>
                  <a:lnTo>
                    <a:pt x="2138234" y="391028"/>
                  </a:lnTo>
                  <a:lnTo>
                    <a:pt x="2188079" y="383713"/>
                  </a:lnTo>
                  <a:lnTo>
                    <a:pt x="2238190" y="377230"/>
                  </a:lnTo>
                  <a:lnTo>
                    <a:pt x="2288560" y="371585"/>
                  </a:lnTo>
                  <a:lnTo>
                    <a:pt x="2339182" y="366787"/>
                  </a:lnTo>
                  <a:lnTo>
                    <a:pt x="2390048" y="362842"/>
                  </a:lnTo>
                  <a:lnTo>
                    <a:pt x="2441152" y="359758"/>
                  </a:lnTo>
                  <a:lnTo>
                    <a:pt x="2492486" y="357542"/>
                  </a:lnTo>
                  <a:lnTo>
                    <a:pt x="2544043" y="356200"/>
                  </a:lnTo>
                  <a:lnTo>
                    <a:pt x="2595816" y="355742"/>
                  </a:lnTo>
                  <a:lnTo>
                    <a:pt x="2595816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1"/>
            <p:cNvSpPr/>
            <p:nvPr/>
          </p:nvSpPr>
          <p:spPr>
            <a:xfrm>
              <a:off x="13652610" y="2525725"/>
              <a:ext cx="3320415" cy="3319779"/>
            </a:xfrm>
            <a:custGeom>
              <a:rect b="b" l="l" r="r" t="t"/>
              <a:pathLst>
                <a:path extrusionOk="0" h="3319779" w="3320415">
                  <a:moveTo>
                    <a:pt x="929" y="0"/>
                  </a:moveTo>
                  <a:lnTo>
                    <a:pt x="0" y="25"/>
                  </a:lnTo>
                  <a:lnTo>
                    <a:pt x="0" y="355767"/>
                  </a:lnTo>
                  <a:lnTo>
                    <a:pt x="49452" y="356131"/>
                  </a:lnTo>
                  <a:lnTo>
                    <a:pt x="97787" y="357294"/>
                  </a:lnTo>
                  <a:lnTo>
                    <a:pt x="145928" y="359227"/>
                  </a:lnTo>
                  <a:lnTo>
                    <a:pt x="193869" y="361922"/>
                  </a:lnTo>
                  <a:lnTo>
                    <a:pt x="241604" y="365373"/>
                  </a:lnTo>
                  <a:lnTo>
                    <a:pt x="289127" y="369576"/>
                  </a:lnTo>
                  <a:lnTo>
                    <a:pt x="336432" y="374523"/>
                  </a:lnTo>
                  <a:lnTo>
                    <a:pt x="383513" y="380209"/>
                  </a:lnTo>
                  <a:lnTo>
                    <a:pt x="430365" y="386628"/>
                  </a:lnTo>
                  <a:lnTo>
                    <a:pt x="476981" y="393774"/>
                  </a:lnTo>
                  <a:lnTo>
                    <a:pt x="523356" y="401642"/>
                  </a:lnTo>
                  <a:lnTo>
                    <a:pt x="569483" y="410225"/>
                  </a:lnTo>
                  <a:lnTo>
                    <a:pt x="615357" y="419517"/>
                  </a:lnTo>
                  <a:lnTo>
                    <a:pt x="660971" y="429512"/>
                  </a:lnTo>
                  <a:lnTo>
                    <a:pt x="706321" y="440205"/>
                  </a:lnTo>
                  <a:lnTo>
                    <a:pt x="751399" y="451590"/>
                  </a:lnTo>
                  <a:lnTo>
                    <a:pt x="796201" y="463660"/>
                  </a:lnTo>
                  <a:lnTo>
                    <a:pt x="840719" y="476410"/>
                  </a:lnTo>
                  <a:lnTo>
                    <a:pt x="884949" y="489834"/>
                  </a:lnTo>
                  <a:lnTo>
                    <a:pt x="928883" y="503925"/>
                  </a:lnTo>
                  <a:lnTo>
                    <a:pt x="972517" y="518679"/>
                  </a:lnTo>
                  <a:lnTo>
                    <a:pt x="1015845" y="534089"/>
                  </a:lnTo>
                  <a:lnTo>
                    <a:pt x="1058859" y="550148"/>
                  </a:lnTo>
                  <a:lnTo>
                    <a:pt x="1101556" y="566852"/>
                  </a:lnTo>
                  <a:lnTo>
                    <a:pt x="1143928" y="584195"/>
                  </a:lnTo>
                  <a:lnTo>
                    <a:pt x="1185969" y="602169"/>
                  </a:lnTo>
                  <a:lnTo>
                    <a:pt x="1227675" y="620770"/>
                  </a:lnTo>
                  <a:lnTo>
                    <a:pt x="1269038" y="639992"/>
                  </a:lnTo>
                  <a:lnTo>
                    <a:pt x="1310053" y="659828"/>
                  </a:lnTo>
                  <a:lnTo>
                    <a:pt x="1350714" y="680272"/>
                  </a:lnTo>
                  <a:lnTo>
                    <a:pt x="1391015" y="701320"/>
                  </a:lnTo>
                  <a:lnTo>
                    <a:pt x="1430951" y="722964"/>
                  </a:lnTo>
                  <a:lnTo>
                    <a:pt x="1470514" y="745199"/>
                  </a:lnTo>
                  <a:lnTo>
                    <a:pt x="1509700" y="768020"/>
                  </a:lnTo>
                  <a:lnTo>
                    <a:pt x="1548502" y="791419"/>
                  </a:lnTo>
                  <a:lnTo>
                    <a:pt x="1586915" y="815391"/>
                  </a:lnTo>
                  <a:lnTo>
                    <a:pt x="1624932" y="839931"/>
                  </a:lnTo>
                  <a:lnTo>
                    <a:pt x="1662548" y="865032"/>
                  </a:lnTo>
                  <a:lnTo>
                    <a:pt x="1699756" y="890688"/>
                  </a:lnTo>
                  <a:lnTo>
                    <a:pt x="1736552" y="916893"/>
                  </a:lnTo>
                  <a:lnTo>
                    <a:pt x="1772928" y="943643"/>
                  </a:lnTo>
                  <a:lnTo>
                    <a:pt x="1808879" y="970929"/>
                  </a:lnTo>
                  <a:lnTo>
                    <a:pt x="1844399" y="998748"/>
                  </a:lnTo>
                  <a:lnTo>
                    <a:pt x="1879482" y="1027092"/>
                  </a:lnTo>
                  <a:lnTo>
                    <a:pt x="1914122" y="1055956"/>
                  </a:lnTo>
                  <a:lnTo>
                    <a:pt x="1948314" y="1085334"/>
                  </a:lnTo>
                  <a:lnTo>
                    <a:pt x="1982050" y="1115220"/>
                  </a:lnTo>
                  <a:lnTo>
                    <a:pt x="2015326" y="1145608"/>
                  </a:lnTo>
                  <a:lnTo>
                    <a:pt x="2048136" y="1176492"/>
                  </a:lnTo>
                  <a:lnTo>
                    <a:pt x="2080473" y="1207867"/>
                  </a:lnTo>
                  <a:lnTo>
                    <a:pt x="2112332" y="1239726"/>
                  </a:lnTo>
                  <a:lnTo>
                    <a:pt x="2143707" y="1272063"/>
                  </a:lnTo>
                  <a:lnTo>
                    <a:pt x="2174591" y="1304872"/>
                  </a:lnTo>
                  <a:lnTo>
                    <a:pt x="2204979" y="1338148"/>
                  </a:lnTo>
                  <a:lnTo>
                    <a:pt x="2234865" y="1371885"/>
                  </a:lnTo>
                  <a:lnTo>
                    <a:pt x="2264243" y="1406076"/>
                  </a:lnTo>
                  <a:lnTo>
                    <a:pt x="2293107" y="1440717"/>
                  </a:lnTo>
                  <a:lnTo>
                    <a:pt x="2321452" y="1475800"/>
                  </a:lnTo>
                  <a:lnTo>
                    <a:pt x="2349270" y="1511320"/>
                  </a:lnTo>
                  <a:lnTo>
                    <a:pt x="2376557" y="1547271"/>
                  </a:lnTo>
                  <a:lnTo>
                    <a:pt x="2403307" y="1583647"/>
                  </a:lnTo>
                  <a:lnTo>
                    <a:pt x="2429512" y="1620442"/>
                  </a:lnTo>
                  <a:lnTo>
                    <a:pt x="2455169" y="1657650"/>
                  </a:lnTo>
                  <a:lnTo>
                    <a:pt x="2480270" y="1695266"/>
                  </a:lnTo>
                  <a:lnTo>
                    <a:pt x="2504809" y="1733283"/>
                  </a:lnTo>
                  <a:lnTo>
                    <a:pt x="2528782" y="1771696"/>
                  </a:lnTo>
                  <a:lnTo>
                    <a:pt x="2552181" y="1810498"/>
                  </a:lnTo>
                  <a:lnTo>
                    <a:pt x="2575002" y="1849684"/>
                  </a:lnTo>
                  <a:lnTo>
                    <a:pt x="2597237" y="1889247"/>
                  </a:lnTo>
                  <a:lnTo>
                    <a:pt x="2618881" y="1929183"/>
                  </a:lnTo>
                  <a:lnTo>
                    <a:pt x="2639929" y="1969484"/>
                  </a:lnTo>
                  <a:lnTo>
                    <a:pt x="2660374" y="2010145"/>
                  </a:lnTo>
                  <a:lnTo>
                    <a:pt x="2680210" y="2051160"/>
                  </a:lnTo>
                  <a:lnTo>
                    <a:pt x="2699432" y="2092523"/>
                  </a:lnTo>
                  <a:lnTo>
                    <a:pt x="2718033" y="2134229"/>
                  </a:lnTo>
                  <a:lnTo>
                    <a:pt x="2736007" y="2176271"/>
                  </a:lnTo>
                  <a:lnTo>
                    <a:pt x="2753350" y="2218643"/>
                  </a:lnTo>
                  <a:lnTo>
                    <a:pt x="2770054" y="2261339"/>
                  </a:lnTo>
                  <a:lnTo>
                    <a:pt x="2786114" y="2304354"/>
                  </a:lnTo>
                  <a:lnTo>
                    <a:pt x="2801523" y="2347681"/>
                  </a:lnTo>
                  <a:lnTo>
                    <a:pt x="2816277" y="2391316"/>
                  </a:lnTo>
                  <a:lnTo>
                    <a:pt x="2830369" y="2435250"/>
                  </a:lnTo>
                  <a:lnTo>
                    <a:pt x="2843793" y="2479480"/>
                  </a:lnTo>
                  <a:lnTo>
                    <a:pt x="2856543" y="2523999"/>
                  </a:lnTo>
                  <a:lnTo>
                    <a:pt x="2868613" y="2568800"/>
                  </a:lnTo>
                  <a:lnTo>
                    <a:pt x="2879998" y="2613879"/>
                  </a:lnTo>
                  <a:lnTo>
                    <a:pt x="2890691" y="2659228"/>
                  </a:lnTo>
                  <a:lnTo>
                    <a:pt x="2900686" y="2704843"/>
                  </a:lnTo>
                  <a:lnTo>
                    <a:pt x="2909978" y="2750717"/>
                  </a:lnTo>
                  <a:lnTo>
                    <a:pt x="2918561" y="2796845"/>
                  </a:lnTo>
                  <a:lnTo>
                    <a:pt x="2926429" y="2843220"/>
                  </a:lnTo>
                  <a:lnTo>
                    <a:pt x="2933575" y="2889836"/>
                  </a:lnTo>
                  <a:lnTo>
                    <a:pt x="2939994" y="2936688"/>
                  </a:lnTo>
                  <a:lnTo>
                    <a:pt x="2945681" y="2983770"/>
                  </a:lnTo>
                  <a:lnTo>
                    <a:pt x="2950628" y="3031075"/>
                  </a:lnTo>
                  <a:lnTo>
                    <a:pt x="2954830" y="3078598"/>
                  </a:lnTo>
                  <a:lnTo>
                    <a:pt x="2958282" y="3126333"/>
                  </a:lnTo>
                  <a:lnTo>
                    <a:pt x="2960977" y="3174275"/>
                  </a:lnTo>
                  <a:lnTo>
                    <a:pt x="2962909" y="3222416"/>
                  </a:lnTo>
                  <a:lnTo>
                    <a:pt x="2964073" y="3270751"/>
                  </a:lnTo>
                  <a:lnTo>
                    <a:pt x="2964462" y="3319274"/>
                  </a:lnTo>
                  <a:lnTo>
                    <a:pt x="3320204" y="3319274"/>
                  </a:lnTo>
                  <a:lnTo>
                    <a:pt x="3319862" y="3271113"/>
                  </a:lnTo>
                  <a:lnTo>
                    <a:pt x="3318838" y="3223117"/>
                  </a:lnTo>
                  <a:lnTo>
                    <a:pt x="3317137" y="3175291"/>
                  </a:lnTo>
                  <a:lnTo>
                    <a:pt x="3314765" y="3127638"/>
                  </a:lnTo>
                  <a:lnTo>
                    <a:pt x="3311724" y="3080164"/>
                  </a:lnTo>
                  <a:lnTo>
                    <a:pt x="3308021" y="3032874"/>
                  </a:lnTo>
                  <a:lnTo>
                    <a:pt x="3303659" y="2985771"/>
                  </a:lnTo>
                  <a:lnTo>
                    <a:pt x="3298643" y="2938861"/>
                  </a:lnTo>
                  <a:lnTo>
                    <a:pt x="3292978" y="2892148"/>
                  </a:lnTo>
                  <a:lnTo>
                    <a:pt x="3286668" y="2845637"/>
                  </a:lnTo>
                  <a:lnTo>
                    <a:pt x="3279719" y="2799332"/>
                  </a:lnTo>
                  <a:lnTo>
                    <a:pt x="3272134" y="2753238"/>
                  </a:lnTo>
                  <a:lnTo>
                    <a:pt x="3263918" y="2707360"/>
                  </a:lnTo>
                  <a:lnTo>
                    <a:pt x="3255076" y="2661702"/>
                  </a:lnTo>
                  <a:lnTo>
                    <a:pt x="3245613" y="2616269"/>
                  </a:lnTo>
                  <a:lnTo>
                    <a:pt x="3235533" y="2571065"/>
                  </a:lnTo>
                  <a:lnTo>
                    <a:pt x="3224840" y="2526096"/>
                  </a:lnTo>
                  <a:lnTo>
                    <a:pt x="3213540" y="2481365"/>
                  </a:lnTo>
                  <a:lnTo>
                    <a:pt x="3201637" y="2436877"/>
                  </a:lnTo>
                  <a:lnTo>
                    <a:pt x="3189135" y="2392637"/>
                  </a:lnTo>
                  <a:lnTo>
                    <a:pt x="3176040" y="2348650"/>
                  </a:lnTo>
                  <a:lnTo>
                    <a:pt x="3162355" y="2304920"/>
                  </a:lnTo>
                  <a:lnTo>
                    <a:pt x="3148086" y="2261451"/>
                  </a:lnTo>
                  <a:lnTo>
                    <a:pt x="3133236" y="2218249"/>
                  </a:lnTo>
                  <a:lnTo>
                    <a:pt x="3117811" y="2175318"/>
                  </a:lnTo>
                  <a:lnTo>
                    <a:pt x="3101816" y="2132663"/>
                  </a:lnTo>
                  <a:lnTo>
                    <a:pt x="3085254" y="2090287"/>
                  </a:lnTo>
                  <a:lnTo>
                    <a:pt x="3068131" y="2048197"/>
                  </a:lnTo>
                  <a:lnTo>
                    <a:pt x="3050451" y="2006396"/>
                  </a:lnTo>
                  <a:lnTo>
                    <a:pt x="3032218" y="1964888"/>
                  </a:lnTo>
                  <a:lnTo>
                    <a:pt x="3013438" y="1923680"/>
                  </a:lnTo>
                  <a:lnTo>
                    <a:pt x="2994115" y="1882775"/>
                  </a:lnTo>
                  <a:lnTo>
                    <a:pt x="2974253" y="1842177"/>
                  </a:lnTo>
                  <a:lnTo>
                    <a:pt x="2953857" y="1801892"/>
                  </a:lnTo>
                  <a:lnTo>
                    <a:pt x="2932932" y="1761924"/>
                  </a:lnTo>
                  <a:lnTo>
                    <a:pt x="2911482" y="1722278"/>
                  </a:lnTo>
                  <a:lnTo>
                    <a:pt x="2889513" y="1682958"/>
                  </a:lnTo>
                  <a:lnTo>
                    <a:pt x="2867028" y="1643969"/>
                  </a:lnTo>
                  <a:lnTo>
                    <a:pt x="2844032" y="1605316"/>
                  </a:lnTo>
                  <a:lnTo>
                    <a:pt x="2820529" y="1567003"/>
                  </a:lnTo>
                  <a:lnTo>
                    <a:pt x="2796526" y="1529034"/>
                  </a:lnTo>
                  <a:lnTo>
                    <a:pt x="2772025" y="1491415"/>
                  </a:lnTo>
                  <a:lnTo>
                    <a:pt x="2747032" y="1454150"/>
                  </a:lnTo>
                  <a:lnTo>
                    <a:pt x="2721551" y="1417244"/>
                  </a:lnTo>
                  <a:lnTo>
                    <a:pt x="2695587" y="1380700"/>
                  </a:lnTo>
                  <a:lnTo>
                    <a:pt x="2669145" y="1344525"/>
                  </a:lnTo>
                  <a:lnTo>
                    <a:pt x="2642228" y="1308722"/>
                  </a:lnTo>
                  <a:lnTo>
                    <a:pt x="2614843" y="1273296"/>
                  </a:lnTo>
                  <a:lnTo>
                    <a:pt x="2586992" y="1238251"/>
                  </a:lnTo>
                  <a:lnTo>
                    <a:pt x="2558682" y="1203593"/>
                  </a:lnTo>
                  <a:lnTo>
                    <a:pt x="2529916" y="1169326"/>
                  </a:lnTo>
                  <a:lnTo>
                    <a:pt x="2500699" y="1135454"/>
                  </a:lnTo>
                  <a:lnTo>
                    <a:pt x="2471036" y="1101983"/>
                  </a:lnTo>
                  <a:lnTo>
                    <a:pt x="2440931" y="1068916"/>
                  </a:lnTo>
                  <a:lnTo>
                    <a:pt x="2410390" y="1036258"/>
                  </a:lnTo>
                  <a:lnTo>
                    <a:pt x="2379416" y="1004015"/>
                  </a:lnTo>
                  <a:lnTo>
                    <a:pt x="2348014" y="972190"/>
                  </a:lnTo>
                  <a:lnTo>
                    <a:pt x="2316189" y="940788"/>
                  </a:lnTo>
                  <a:lnTo>
                    <a:pt x="2283945" y="909814"/>
                  </a:lnTo>
                  <a:lnTo>
                    <a:pt x="2251288" y="879272"/>
                  </a:lnTo>
                  <a:lnTo>
                    <a:pt x="2218221" y="849168"/>
                  </a:lnTo>
                  <a:lnTo>
                    <a:pt x="2184749" y="819505"/>
                  </a:lnTo>
                  <a:lnTo>
                    <a:pt x="2150878" y="790288"/>
                  </a:lnTo>
                  <a:lnTo>
                    <a:pt x="2116610" y="761522"/>
                  </a:lnTo>
                  <a:lnTo>
                    <a:pt x="2081952" y="733211"/>
                  </a:lnTo>
                  <a:lnTo>
                    <a:pt x="2046908" y="705361"/>
                  </a:lnTo>
                  <a:lnTo>
                    <a:pt x="2011482" y="677975"/>
                  </a:lnTo>
                  <a:lnTo>
                    <a:pt x="1975679" y="651059"/>
                  </a:lnTo>
                  <a:lnTo>
                    <a:pt x="1939503" y="624616"/>
                  </a:lnTo>
                  <a:lnTo>
                    <a:pt x="1902960" y="598653"/>
                  </a:lnTo>
                  <a:lnTo>
                    <a:pt x="1866054" y="573172"/>
                  </a:lnTo>
                  <a:lnTo>
                    <a:pt x="1828788" y="548179"/>
                  </a:lnTo>
                  <a:lnTo>
                    <a:pt x="1791169" y="523678"/>
                  </a:lnTo>
                  <a:lnTo>
                    <a:pt x="1753201" y="499674"/>
                  </a:lnTo>
                  <a:lnTo>
                    <a:pt x="1714888" y="476172"/>
                  </a:lnTo>
                  <a:lnTo>
                    <a:pt x="1676234" y="453176"/>
                  </a:lnTo>
                  <a:lnTo>
                    <a:pt x="1637245" y="430691"/>
                  </a:lnTo>
                  <a:lnTo>
                    <a:pt x="1597925" y="408721"/>
                  </a:lnTo>
                  <a:lnTo>
                    <a:pt x="1558279" y="387272"/>
                  </a:lnTo>
                  <a:lnTo>
                    <a:pt x="1518311" y="366347"/>
                  </a:lnTo>
                  <a:lnTo>
                    <a:pt x="1478026" y="345951"/>
                  </a:lnTo>
                  <a:lnTo>
                    <a:pt x="1437429" y="326089"/>
                  </a:lnTo>
                  <a:lnTo>
                    <a:pt x="1396524" y="306766"/>
                  </a:lnTo>
                  <a:lnTo>
                    <a:pt x="1355315" y="287986"/>
                  </a:lnTo>
                  <a:lnTo>
                    <a:pt x="1313808" y="269753"/>
                  </a:lnTo>
                  <a:lnTo>
                    <a:pt x="1272007" y="252073"/>
                  </a:lnTo>
                  <a:lnTo>
                    <a:pt x="1229916" y="234949"/>
                  </a:lnTo>
                  <a:lnTo>
                    <a:pt x="1187541" y="218388"/>
                  </a:lnTo>
                  <a:lnTo>
                    <a:pt x="1144885" y="202392"/>
                  </a:lnTo>
                  <a:lnTo>
                    <a:pt x="1101954" y="186967"/>
                  </a:lnTo>
                  <a:lnTo>
                    <a:pt x="1058752" y="172118"/>
                  </a:lnTo>
                  <a:lnTo>
                    <a:pt x="1015284" y="157849"/>
                  </a:lnTo>
                  <a:lnTo>
                    <a:pt x="971554" y="144164"/>
                  </a:lnTo>
                  <a:lnTo>
                    <a:pt x="927566" y="131068"/>
                  </a:lnTo>
                  <a:lnTo>
                    <a:pt x="883327" y="118567"/>
                  </a:lnTo>
                  <a:lnTo>
                    <a:pt x="838839" y="106663"/>
                  </a:lnTo>
                  <a:lnTo>
                    <a:pt x="794108" y="95363"/>
                  </a:lnTo>
                  <a:lnTo>
                    <a:pt x="749138" y="84671"/>
                  </a:lnTo>
                  <a:lnTo>
                    <a:pt x="703935" y="74591"/>
                  </a:lnTo>
                  <a:lnTo>
                    <a:pt x="658502" y="65127"/>
                  </a:lnTo>
                  <a:lnTo>
                    <a:pt x="612844" y="56286"/>
                  </a:lnTo>
                  <a:lnTo>
                    <a:pt x="566965" y="48070"/>
                  </a:lnTo>
                  <a:lnTo>
                    <a:pt x="520872" y="40485"/>
                  </a:lnTo>
                  <a:lnTo>
                    <a:pt x="474567" y="33535"/>
                  </a:lnTo>
                  <a:lnTo>
                    <a:pt x="428056" y="27226"/>
                  </a:lnTo>
                  <a:lnTo>
                    <a:pt x="381343" y="21561"/>
                  </a:lnTo>
                  <a:lnTo>
                    <a:pt x="334433" y="16545"/>
                  </a:lnTo>
                  <a:lnTo>
                    <a:pt x="287330" y="12183"/>
                  </a:lnTo>
                  <a:lnTo>
                    <a:pt x="240040" y="8480"/>
                  </a:lnTo>
                  <a:lnTo>
                    <a:pt x="192566" y="5439"/>
                  </a:lnTo>
                  <a:lnTo>
                    <a:pt x="144913" y="3066"/>
                  </a:lnTo>
                  <a:lnTo>
                    <a:pt x="97086" y="1366"/>
                  </a:lnTo>
                  <a:lnTo>
                    <a:pt x="49090" y="342"/>
                  </a:lnTo>
                  <a:lnTo>
                    <a:pt x="929" y="0"/>
                  </a:lnTo>
                  <a:close/>
                </a:path>
              </a:pathLst>
            </a:custGeom>
            <a:solidFill>
              <a:srgbClr val="39AC58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1"/>
            <p:cNvSpPr/>
            <p:nvPr/>
          </p:nvSpPr>
          <p:spPr>
            <a:xfrm>
              <a:off x="10334273" y="3778724"/>
              <a:ext cx="1080770" cy="4217035"/>
            </a:xfrm>
            <a:custGeom>
              <a:rect b="b" l="l" r="r" t="t"/>
              <a:pathLst>
                <a:path extrusionOk="0" h="4217034" w="1080770">
                  <a:moveTo>
                    <a:pt x="722516" y="0"/>
                  </a:moveTo>
                  <a:lnTo>
                    <a:pt x="692663" y="38027"/>
                  </a:lnTo>
                  <a:lnTo>
                    <a:pt x="663353" y="76495"/>
                  </a:lnTo>
                  <a:lnTo>
                    <a:pt x="634592" y="115398"/>
                  </a:lnTo>
                  <a:lnTo>
                    <a:pt x="606385" y="154730"/>
                  </a:lnTo>
                  <a:lnTo>
                    <a:pt x="578738" y="194486"/>
                  </a:lnTo>
                  <a:lnTo>
                    <a:pt x="551658" y="234660"/>
                  </a:lnTo>
                  <a:lnTo>
                    <a:pt x="525149" y="275246"/>
                  </a:lnTo>
                  <a:lnTo>
                    <a:pt x="499219" y="316239"/>
                  </a:lnTo>
                  <a:lnTo>
                    <a:pt x="473872" y="357632"/>
                  </a:lnTo>
                  <a:lnTo>
                    <a:pt x="449116" y="399420"/>
                  </a:lnTo>
                  <a:lnTo>
                    <a:pt x="424955" y="441597"/>
                  </a:lnTo>
                  <a:lnTo>
                    <a:pt x="401395" y="484158"/>
                  </a:lnTo>
                  <a:lnTo>
                    <a:pt x="378443" y="527097"/>
                  </a:lnTo>
                  <a:lnTo>
                    <a:pt x="356104" y="570407"/>
                  </a:lnTo>
                  <a:lnTo>
                    <a:pt x="334385" y="614084"/>
                  </a:lnTo>
                  <a:lnTo>
                    <a:pt x="313290" y="658121"/>
                  </a:lnTo>
                  <a:lnTo>
                    <a:pt x="292827" y="702513"/>
                  </a:lnTo>
                  <a:lnTo>
                    <a:pt x="273001" y="747255"/>
                  </a:lnTo>
                  <a:lnTo>
                    <a:pt x="253817" y="792339"/>
                  </a:lnTo>
                  <a:lnTo>
                    <a:pt x="235282" y="837761"/>
                  </a:lnTo>
                  <a:lnTo>
                    <a:pt x="217402" y="883515"/>
                  </a:lnTo>
                  <a:lnTo>
                    <a:pt x="200183" y="929596"/>
                  </a:lnTo>
                  <a:lnTo>
                    <a:pt x="183630" y="975996"/>
                  </a:lnTo>
                  <a:lnTo>
                    <a:pt x="167749" y="1022712"/>
                  </a:lnTo>
                  <a:lnTo>
                    <a:pt x="152546" y="1069736"/>
                  </a:lnTo>
                  <a:lnTo>
                    <a:pt x="138028" y="1117064"/>
                  </a:lnTo>
                  <a:lnTo>
                    <a:pt x="124199" y="1164689"/>
                  </a:lnTo>
                  <a:lnTo>
                    <a:pt x="111066" y="1212605"/>
                  </a:lnTo>
                  <a:lnTo>
                    <a:pt x="98636" y="1260808"/>
                  </a:lnTo>
                  <a:lnTo>
                    <a:pt x="86913" y="1309291"/>
                  </a:lnTo>
                  <a:lnTo>
                    <a:pt x="75903" y="1358049"/>
                  </a:lnTo>
                  <a:lnTo>
                    <a:pt x="65613" y="1407075"/>
                  </a:lnTo>
                  <a:lnTo>
                    <a:pt x="56048" y="1456365"/>
                  </a:lnTo>
                  <a:lnTo>
                    <a:pt x="47215" y="1505912"/>
                  </a:lnTo>
                  <a:lnTo>
                    <a:pt x="39119" y="1555710"/>
                  </a:lnTo>
                  <a:lnTo>
                    <a:pt x="31766" y="1605755"/>
                  </a:lnTo>
                  <a:lnTo>
                    <a:pt x="25162" y="1656039"/>
                  </a:lnTo>
                  <a:lnTo>
                    <a:pt x="19312" y="1706558"/>
                  </a:lnTo>
                  <a:lnTo>
                    <a:pt x="14224" y="1757306"/>
                  </a:lnTo>
                  <a:lnTo>
                    <a:pt x="9902" y="1808277"/>
                  </a:lnTo>
                  <a:lnTo>
                    <a:pt x="6353" y="1859464"/>
                  </a:lnTo>
                  <a:lnTo>
                    <a:pt x="3582" y="1910864"/>
                  </a:lnTo>
                  <a:lnTo>
                    <a:pt x="1596" y="1962469"/>
                  </a:lnTo>
                  <a:lnTo>
                    <a:pt x="400" y="2014274"/>
                  </a:lnTo>
                  <a:lnTo>
                    <a:pt x="0" y="2066274"/>
                  </a:lnTo>
                  <a:lnTo>
                    <a:pt x="404" y="2118560"/>
                  </a:lnTo>
                  <a:lnTo>
                    <a:pt x="1613" y="2170650"/>
                  </a:lnTo>
                  <a:lnTo>
                    <a:pt x="3620" y="2222539"/>
                  </a:lnTo>
                  <a:lnTo>
                    <a:pt x="6421" y="2274219"/>
                  </a:lnTo>
                  <a:lnTo>
                    <a:pt x="10008" y="2325685"/>
                  </a:lnTo>
                  <a:lnTo>
                    <a:pt x="14376" y="2376932"/>
                  </a:lnTo>
                  <a:lnTo>
                    <a:pt x="19518" y="2427953"/>
                  </a:lnTo>
                  <a:lnTo>
                    <a:pt x="25429" y="2478743"/>
                  </a:lnTo>
                  <a:lnTo>
                    <a:pt x="32104" y="2529295"/>
                  </a:lnTo>
                  <a:lnTo>
                    <a:pt x="39535" y="2579605"/>
                  </a:lnTo>
                  <a:lnTo>
                    <a:pt x="47716" y="2629666"/>
                  </a:lnTo>
                  <a:lnTo>
                    <a:pt x="56643" y="2679472"/>
                  </a:lnTo>
                  <a:lnTo>
                    <a:pt x="66309" y="2729017"/>
                  </a:lnTo>
                  <a:lnTo>
                    <a:pt x="76707" y="2778297"/>
                  </a:lnTo>
                  <a:lnTo>
                    <a:pt x="87833" y="2827304"/>
                  </a:lnTo>
                  <a:lnTo>
                    <a:pt x="99679" y="2876032"/>
                  </a:lnTo>
                  <a:lnTo>
                    <a:pt x="112241" y="2924477"/>
                  </a:lnTo>
                  <a:lnTo>
                    <a:pt x="125511" y="2972633"/>
                  </a:lnTo>
                  <a:lnTo>
                    <a:pt x="139485" y="3020492"/>
                  </a:lnTo>
                  <a:lnTo>
                    <a:pt x="154155" y="3068051"/>
                  </a:lnTo>
                  <a:lnTo>
                    <a:pt x="169517" y="3115301"/>
                  </a:lnTo>
                  <a:lnTo>
                    <a:pt x="185564" y="3162239"/>
                  </a:lnTo>
                  <a:lnTo>
                    <a:pt x="202290" y="3208858"/>
                  </a:lnTo>
                  <a:lnTo>
                    <a:pt x="219689" y="3255152"/>
                  </a:lnTo>
                  <a:lnTo>
                    <a:pt x="237755" y="3301116"/>
                  </a:lnTo>
                  <a:lnTo>
                    <a:pt x="256483" y="3346743"/>
                  </a:lnTo>
                  <a:lnTo>
                    <a:pt x="275865" y="3392027"/>
                  </a:lnTo>
                  <a:lnTo>
                    <a:pt x="295897" y="3436964"/>
                  </a:lnTo>
                  <a:lnTo>
                    <a:pt x="316573" y="3481546"/>
                  </a:lnTo>
                  <a:lnTo>
                    <a:pt x="337885" y="3525769"/>
                  </a:lnTo>
                  <a:lnTo>
                    <a:pt x="359829" y="3569625"/>
                  </a:lnTo>
                  <a:lnTo>
                    <a:pt x="382398" y="3613111"/>
                  </a:lnTo>
                  <a:lnTo>
                    <a:pt x="405587" y="3656219"/>
                  </a:lnTo>
                  <a:lnTo>
                    <a:pt x="429389" y="3698944"/>
                  </a:lnTo>
                  <a:lnTo>
                    <a:pt x="453798" y="3741279"/>
                  </a:lnTo>
                  <a:lnTo>
                    <a:pt x="478809" y="3783220"/>
                  </a:lnTo>
                  <a:lnTo>
                    <a:pt x="504415" y="3824760"/>
                  </a:lnTo>
                  <a:lnTo>
                    <a:pt x="530611" y="3865894"/>
                  </a:lnTo>
                  <a:lnTo>
                    <a:pt x="557390" y="3906615"/>
                  </a:lnTo>
                  <a:lnTo>
                    <a:pt x="584747" y="3946917"/>
                  </a:lnTo>
                  <a:lnTo>
                    <a:pt x="612675" y="3986796"/>
                  </a:lnTo>
                  <a:lnTo>
                    <a:pt x="641169" y="4026245"/>
                  </a:lnTo>
                  <a:lnTo>
                    <a:pt x="670222" y="4065258"/>
                  </a:lnTo>
                  <a:lnTo>
                    <a:pt x="699829" y="4103829"/>
                  </a:lnTo>
                  <a:lnTo>
                    <a:pt x="729984" y="4141953"/>
                  </a:lnTo>
                  <a:lnTo>
                    <a:pt x="760680" y="4179623"/>
                  </a:lnTo>
                  <a:lnTo>
                    <a:pt x="791913" y="4216834"/>
                  </a:lnTo>
                  <a:lnTo>
                    <a:pt x="1080331" y="4006621"/>
                  </a:lnTo>
                  <a:lnTo>
                    <a:pt x="1049153" y="3970090"/>
                  </a:lnTo>
                  <a:lnTo>
                    <a:pt x="1018559" y="3933053"/>
                  </a:lnTo>
                  <a:lnTo>
                    <a:pt x="988555" y="3895516"/>
                  </a:lnTo>
                  <a:lnTo>
                    <a:pt x="959148" y="3857489"/>
                  </a:lnTo>
                  <a:lnTo>
                    <a:pt x="930346" y="3818976"/>
                  </a:lnTo>
                  <a:lnTo>
                    <a:pt x="902156" y="3779986"/>
                  </a:lnTo>
                  <a:lnTo>
                    <a:pt x="874586" y="3740525"/>
                  </a:lnTo>
                  <a:lnTo>
                    <a:pt x="847642" y="3700601"/>
                  </a:lnTo>
                  <a:lnTo>
                    <a:pt x="821332" y="3660221"/>
                  </a:lnTo>
                  <a:lnTo>
                    <a:pt x="795663" y="3619391"/>
                  </a:lnTo>
                  <a:lnTo>
                    <a:pt x="770643" y="3578119"/>
                  </a:lnTo>
                  <a:lnTo>
                    <a:pt x="746278" y="3536412"/>
                  </a:lnTo>
                  <a:lnTo>
                    <a:pt x="722576" y="3494276"/>
                  </a:lnTo>
                  <a:lnTo>
                    <a:pt x="699544" y="3451720"/>
                  </a:lnTo>
                  <a:lnTo>
                    <a:pt x="677189" y="3408750"/>
                  </a:lnTo>
                  <a:lnTo>
                    <a:pt x="655519" y="3365373"/>
                  </a:lnTo>
                  <a:lnTo>
                    <a:pt x="634541" y="3321596"/>
                  </a:lnTo>
                  <a:lnTo>
                    <a:pt x="614262" y="3277427"/>
                  </a:lnTo>
                  <a:lnTo>
                    <a:pt x="594690" y="3232871"/>
                  </a:lnTo>
                  <a:lnTo>
                    <a:pt x="575831" y="3187938"/>
                  </a:lnTo>
                  <a:lnTo>
                    <a:pt x="557693" y="3142633"/>
                  </a:lnTo>
                  <a:lnTo>
                    <a:pt x="540283" y="3096963"/>
                  </a:lnTo>
                  <a:lnTo>
                    <a:pt x="523609" y="3050937"/>
                  </a:lnTo>
                  <a:lnTo>
                    <a:pt x="507677" y="3004560"/>
                  </a:lnTo>
                  <a:lnTo>
                    <a:pt x="492495" y="2957840"/>
                  </a:lnTo>
                  <a:lnTo>
                    <a:pt x="478070" y="2910784"/>
                  </a:lnTo>
                  <a:lnTo>
                    <a:pt x="464410" y="2863399"/>
                  </a:lnTo>
                  <a:lnTo>
                    <a:pt x="451522" y="2815692"/>
                  </a:lnTo>
                  <a:lnTo>
                    <a:pt x="439412" y="2767670"/>
                  </a:lnTo>
                  <a:lnTo>
                    <a:pt x="428089" y="2719341"/>
                  </a:lnTo>
                  <a:lnTo>
                    <a:pt x="417559" y="2670710"/>
                  </a:lnTo>
                  <a:lnTo>
                    <a:pt x="407829" y="2621787"/>
                  </a:lnTo>
                  <a:lnTo>
                    <a:pt x="398908" y="2572576"/>
                  </a:lnTo>
                  <a:lnTo>
                    <a:pt x="390802" y="2523087"/>
                  </a:lnTo>
                  <a:lnTo>
                    <a:pt x="383518" y="2473325"/>
                  </a:lnTo>
                  <a:lnTo>
                    <a:pt x="377064" y="2423298"/>
                  </a:lnTo>
                  <a:lnTo>
                    <a:pt x="371448" y="2373012"/>
                  </a:lnTo>
                  <a:lnTo>
                    <a:pt x="366675" y="2322475"/>
                  </a:lnTo>
                  <a:lnTo>
                    <a:pt x="362754" y="2271695"/>
                  </a:lnTo>
                  <a:lnTo>
                    <a:pt x="359691" y="2220677"/>
                  </a:lnTo>
                  <a:lnTo>
                    <a:pt x="357495" y="2169430"/>
                  </a:lnTo>
                  <a:lnTo>
                    <a:pt x="356172" y="2117960"/>
                  </a:lnTo>
                  <a:lnTo>
                    <a:pt x="355729" y="2066274"/>
                  </a:lnTo>
                  <a:lnTo>
                    <a:pt x="356187" y="2013693"/>
                  </a:lnTo>
                  <a:lnTo>
                    <a:pt x="357556" y="1961336"/>
                  </a:lnTo>
                  <a:lnTo>
                    <a:pt x="359828" y="1909210"/>
                  </a:lnTo>
                  <a:lnTo>
                    <a:pt x="362996" y="1857322"/>
                  </a:lnTo>
                  <a:lnTo>
                    <a:pt x="367052" y="1805679"/>
                  </a:lnTo>
                  <a:lnTo>
                    <a:pt x="371989" y="1754289"/>
                  </a:lnTo>
                  <a:lnTo>
                    <a:pt x="377798" y="1703160"/>
                  </a:lnTo>
                  <a:lnTo>
                    <a:pt x="384472" y="1652299"/>
                  </a:lnTo>
                  <a:lnTo>
                    <a:pt x="392004" y="1601713"/>
                  </a:lnTo>
                  <a:lnTo>
                    <a:pt x="400386" y="1551410"/>
                  </a:lnTo>
                  <a:lnTo>
                    <a:pt x="409610" y="1501398"/>
                  </a:lnTo>
                  <a:lnTo>
                    <a:pt x="419668" y="1451683"/>
                  </a:lnTo>
                  <a:lnTo>
                    <a:pt x="430554" y="1402273"/>
                  </a:lnTo>
                  <a:lnTo>
                    <a:pt x="442259" y="1353176"/>
                  </a:lnTo>
                  <a:lnTo>
                    <a:pt x="454775" y="1304399"/>
                  </a:lnTo>
                  <a:lnTo>
                    <a:pt x="468096" y="1255950"/>
                  </a:lnTo>
                  <a:lnTo>
                    <a:pt x="482213" y="1207836"/>
                  </a:lnTo>
                  <a:lnTo>
                    <a:pt x="497119" y="1160064"/>
                  </a:lnTo>
                  <a:lnTo>
                    <a:pt x="512806" y="1112642"/>
                  </a:lnTo>
                  <a:lnTo>
                    <a:pt x="529267" y="1065578"/>
                  </a:lnTo>
                  <a:lnTo>
                    <a:pt x="546493" y="1018879"/>
                  </a:lnTo>
                  <a:lnTo>
                    <a:pt x="564478" y="972551"/>
                  </a:lnTo>
                  <a:lnTo>
                    <a:pt x="583213" y="926604"/>
                  </a:lnTo>
                  <a:lnTo>
                    <a:pt x="602692" y="881044"/>
                  </a:lnTo>
                  <a:lnTo>
                    <a:pt x="622905" y="835878"/>
                  </a:lnTo>
                  <a:lnTo>
                    <a:pt x="643847" y="791115"/>
                  </a:lnTo>
                  <a:lnTo>
                    <a:pt x="665508" y="746761"/>
                  </a:lnTo>
                  <a:lnTo>
                    <a:pt x="687882" y="702825"/>
                  </a:lnTo>
                  <a:lnTo>
                    <a:pt x="710961" y="659313"/>
                  </a:lnTo>
                  <a:lnTo>
                    <a:pt x="734737" y="616232"/>
                  </a:lnTo>
                  <a:lnTo>
                    <a:pt x="759203" y="573592"/>
                  </a:lnTo>
                  <a:lnTo>
                    <a:pt x="784350" y="531398"/>
                  </a:lnTo>
                  <a:lnTo>
                    <a:pt x="810172" y="489658"/>
                  </a:lnTo>
                  <a:lnTo>
                    <a:pt x="836660" y="448380"/>
                  </a:lnTo>
                  <a:lnTo>
                    <a:pt x="863808" y="407572"/>
                  </a:lnTo>
                  <a:lnTo>
                    <a:pt x="891606" y="367240"/>
                  </a:lnTo>
                  <a:lnTo>
                    <a:pt x="920049" y="327392"/>
                  </a:lnTo>
                  <a:lnTo>
                    <a:pt x="949127" y="288036"/>
                  </a:lnTo>
                  <a:lnTo>
                    <a:pt x="978835" y="249179"/>
                  </a:lnTo>
                  <a:lnTo>
                    <a:pt x="1009162" y="210829"/>
                  </a:lnTo>
                  <a:lnTo>
                    <a:pt x="722516" y="0"/>
                  </a:lnTo>
                  <a:close/>
                </a:path>
              </a:pathLst>
            </a:custGeom>
            <a:solidFill>
              <a:srgbClr val="0166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1"/>
            <p:cNvSpPr/>
            <p:nvPr/>
          </p:nvSpPr>
          <p:spPr>
            <a:xfrm>
              <a:off x="11126178" y="5844995"/>
              <a:ext cx="5847080" cy="3319779"/>
            </a:xfrm>
            <a:custGeom>
              <a:rect b="b" l="l" r="r" t="t"/>
              <a:pathLst>
                <a:path extrusionOk="0" h="3319779" w="5847080">
                  <a:moveTo>
                    <a:pt x="5846636" y="0"/>
                  </a:moveTo>
                  <a:lnTo>
                    <a:pt x="5490894" y="0"/>
                  </a:lnTo>
                  <a:lnTo>
                    <a:pt x="5490505" y="48523"/>
                  </a:lnTo>
                  <a:lnTo>
                    <a:pt x="5489341" y="96858"/>
                  </a:lnTo>
                  <a:lnTo>
                    <a:pt x="5487409" y="144998"/>
                  </a:lnTo>
                  <a:lnTo>
                    <a:pt x="5484714" y="192939"/>
                  </a:lnTo>
                  <a:lnTo>
                    <a:pt x="5481262" y="240674"/>
                  </a:lnTo>
                  <a:lnTo>
                    <a:pt x="5477060" y="288197"/>
                  </a:lnTo>
                  <a:lnTo>
                    <a:pt x="5472113" y="335502"/>
                  </a:lnTo>
                  <a:lnTo>
                    <a:pt x="5466426" y="382583"/>
                  </a:lnTo>
                  <a:lnTo>
                    <a:pt x="5460007" y="429435"/>
                  </a:lnTo>
                  <a:lnTo>
                    <a:pt x="5452861" y="476051"/>
                  </a:lnTo>
                  <a:lnTo>
                    <a:pt x="5444993" y="522426"/>
                  </a:lnTo>
                  <a:lnTo>
                    <a:pt x="5436410" y="568553"/>
                  </a:lnTo>
                  <a:lnTo>
                    <a:pt x="5427118" y="614427"/>
                  </a:lnTo>
                  <a:lnTo>
                    <a:pt x="5417123" y="660042"/>
                  </a:lnTo>
                  <a:lnTo>
                    <a:pt x="5406430" y="705391"/>
                  </a:lnTo>
                  <a:lnTo>
                    <a:pt x="5395045" y="750469"/>
                  </a:lnTo>
                  <a:lnTo>
                    <a:pt x="5382975" y="795271"/>
                  </a:lnTo>
                  <a:lnTo>
                    <a:pt x="5370225" y="839789"/>
                  </a:lnTo>
                  <a:lnTo>
                    <a:pt x="5356801" y="884019"/>
                  </a:lnTo>
                  <a:lnTo>
                    <a:pt x="5342709" y="927953"/>
                  </a:lnTo>
                  <a:lnTo>
                    <a:pt x="5327955" y="971587"/>
                  </a:lnTo>
                  <a:lnTo>
                    <a:pt x="5312546" y="1014915"/>
                  </a:lnTo>
                  <a:lnTo>
                    <a:pt x="5296486" y="1057930"/>
                  </a:lnTo>
                  <a:lnTo>
                    <a:pt x="5279782" y="1100626"/>
                  </a:lnTo>
                  <a:lnTo>
                    <a:pt x="5262439" y="1142998"/>
                  </a:lnTo>
                  <a:lnTo>
                    <a:pt x="5244465" y="1185040"/>
                  </a:lnTo>
                  <a:lnTo>
                    <a:pt x="5225864" y="1226745"/>
                  </a:lnTo>
                  <a:lnTo>
                    <a:pt x="5206642" y="1268108"/>
                  </a:lnTo>
                  <a:lnTo>
                    <a:pt x="5186806" y="1309123"/>
                  </a:lnTo>
                  <a:lnTo>
                    <a:pt x="5166361" y="1349784"/>
                  </a:lnTo>
                  <a:lnTo>
                    <a:pt x="5145313" y="1390086"/>
                  </a:lnTo>
                  <a:lnTo>
                    <a:pt x="5123669" y="1430021"/>
                  </a:lnTo>
                  <a:lnTo>
                    <a:pt x="5101434" y="1469584"/>
                  </a:lnTo>
                  <a:lnTo>
                    <a:pt x="5078613" y="1508770"/>
                  </a:lnTo>
                  <a:lnTo>
                    <a:pt x="5055214" y="1547572"/>
                  </a:lnTo>
                  <a:lnTo>
                    <a:pt x="5031241" y="1585985"/>
                  </a:lnTo>
                  <a:lnTo>
                    <a:pt x="5006702" y="1624002"/>
                  </a:lnTo>
                  <a:lnTo>
                    <a:pt x="4981601" y="1661618"/>
                  </a:lnTo>
                  <a:lnTo>
                    <a:pt x="4955944" y="1698827"/>
                  </a:lnTo>
                  <a:lnTo>
                    <a:pt x="4929739" y="1735622"/>
                  </a:lnTo>
                  <a:lnTo>
                    <a:pt x="4902989" y="1771998"/>
                  </a:lnTo>
                  <a:lnTo>
                    <a:pt x="4875702" y="1807949"/>
                  </a:lnTo>
                  <a:lnTo>
                    <a:pt x="4847884" y="1843469"/>
                  </a:lnTo>
                  <a:lnTo>
                    <a:pt x="4819539" y="1878552"/>
                  </a:lnTo>
                  <a:lnTo>
                    <a:pt x="4790675" y="1913192"/>
                  </a:lnTo>
                  <a:lnTo>
                    <a:pt x="4761297" y="1947384"/>
                  </a:lnTo>
                  <a:lnTo>
                    <a:pt x="4731411" y="1981120"/>
                  </a:lnTo>
                  <a:lnTo>
                    <a:pt x="4701023" y="2014397"/>
                  </a:lnTo>
                  <a:lnTo>
                    <a:pt x="4670139" y="2047206"/>
                  </a:lnTo>
                  <a:lnTo>
                    <a:pt x="4638764" y="2079544"/>
                  </a:lnTo>
                  <a:lnTo>
                    <a:pt x="4606905" y="2111402"/>
                  </a:lnTo>
                  <a:lnTo>
                    <a:pt x="4574568" y="2142777"/>
                  </a:lnTo>
                  <a:lnTo>
                    <a:pt x="4541758" y="2173661"/>
                  </a:lnTo>
                  <a:lnTo>
                    <a:pt x="4508482" y="2204049"/>
                  </a:lnTo>
                  <a:lnTo>
                    <a:pt x="4474745" y="2233935"/>
                  </a:lnTo>
                  <a:lnTo>
                    <a:pt x="4440554" y="2263313"/>
                  </a:lnTo>
                  <a:lnTo>
                    <a:pt x="4405914" y="2292178"/>
                  </a:lnTo>
                  <a:lnTo>
                    <a:pt x="4370831" y="2320522"/>
                  </a:lnTo>
                  <a:lnTo>
                    <a:pt x="4335311" y="2348341"/>
                  </a:lnTo>
                  <a:lnTo>
                    <a:pt x="4299360" y="2375627"/>
                  </a:lnTo>
                  <a:lnTo>
                    <a:pt x="4262984" y="2402377"/>
                  </a:lnTo>
                  <a:lnTo>
                    <a:pt x="4226188" y="2428583"/>
                  </a:lnTo>
                  <a:lnTo>
                    <a:pt x="4188980" y="2454239"/>
                  </a:lnTo>
                  <a:lnTo>
                    <a:pt x="4151364" y="2479340"/>
                  </a:lnTo>
                  <a:lnTo>
                    <a:pt x="4113347" y="2503880"/>
                  </a:lnTo>
                  <a:lnTo>
                    <a:pt x="4074934" y="2527852"/>
                  </a:lnTo>
                  <a:lnTo>
                    <a:pt x="4036132" y="2551251"/>
                  </a:lnTo>
                  <a:lnTo>
                    <a:pt x="3996946" y="2574072"/>
                  </a:lnTo>
                  <a:lnTo>
                    <a:pt x="3957383" y="2596307"/>
                  </a:lnTo>
                  <a:lnTo>
                    <a:pt x="3917447" y="2617952"/>
                  </a:lnTo>
                  <a:lnTo>
                    <a:pt x="3877146" y="2638999"/>
                  </a:lnTo>
                  <a:lnTo>
                    <a:pt x="3836485" y="2659444"/>
                  </a:lnTo>
                  <a:lnTo>
                    <a:pt x="3795470" y="2679280"/>
                  </a:lnTo>
                  <a:lnTo>
                    <a:pt x="3754107" y="2698502"/>
                  </a:lnTo>
                  <a:lnTo>
                    <a:pt x="3712401" y="2717103"/>
                  </a:lnTo>
                  <a:lnTo>
                    <a:pt x="3670360" y="2735078"/>
                  </a:lnTo>
                  <a:lnTo>
                    <a:pt x="3627988" y="2752420"/>
                  </a:lnTo>
                  <a:lnTo>
                    <a:pt x="3585291" y="2769124"/>
                  </a:lnTo>
                  <a:lnTo>
                    <a:pt x="3542277" y="2785184"/>
                  </a:lnTo>
                  <a:lnTo>
                    <a:pt x="3498949" y="2800594"/>
                  </a:lnTo>
                  <a:lnTo>
                    <a:pt x="3455315" y="2815347"/>
                  </a:lnTo>
                  <a:lnTo>
                    <a:pt x="3411381" y="2829439"/>
                  </a:lnTo>
                  <a:lnTo>
                    <a:pt x="3367151" y="2842863"/>
                  </a:lnTo>
                  <a:lnTo>
                    <a:pt x="3322633" y="2855613"/>
                  </a:lnTo>
                  <a:lnTo>
                    <a:pt x="3277831" y="2867683"/>
                  </a:lnTo>
                  <a:lnTo>
                    <a:pt x="3232753" y="2879068"/>
                  </a:lnTo>
                  <a:lnTo>
                    <a:pt x="3187403" y="2889761"/>
                  </a:lnTo>
                  <a:lnTo>
                    <a:pt x="3141789" y="2899756"/>
                  </a:lnTo>
                  <a:lnTo>
                    <a:pt x="3095915" y="2909049"/>
                  </a:lnTo>
                  <a:lnTo>
                    <a:pt x="3049788" y="2917631"/>
                  </a:lnTo>
                  <a:lnTo>
                    <a:pt x="3003413" y="2925499"/>
                  </a:lnTo>
                  <a:lnTo>
                    <a:pt x="2956797" y="2932645"/>
                  </a:lnTo>
                  <a:lnTo>
                    <a:pt x="2909945" y="2939065"/>
                  </a:lnTo>
                  <a:lnTo>
                    <a:pt x="2862864" y="2944751"/>
                  </a:lnTo>
                  <a:lnTo>
                    <a:pt x="2815559" y="2949698"/>
                  </a:lnTo>
                  <a:lnTo>
                    <a:pt x="2768036" y="2953901"/>
                  </a:lnTo>
                  <a:lnTo>
                    <a:pt x="2720301" y="2957352"/>
                  </a:lnTo>
                  <a:lnTo>
                    <a:pt x="2672360" y="2960047"/>
                  </a:lnTo>
                  <a:lnTo>
                    <a:pt x="2624219" y="2961979"/>
                  </a:lnTo>
                  <a:lnTo>
                    <a:pt x="2575884" y="2963143"/>
                  </a:lnTo>
                  <a:lnTo>
                    <a:pt x="2527361" y="2963532"/>
                  </a:lnTo>
                  <a:lnTo>
                    <a:pt x="2475868" y="2963093"/>
                  </a:lnTo>
                  <a:lnTo>
                    <a:pt x="2424589" y="2961781"/>
                  </a:lnTo>
                  <a:lnTo>
                    <a:pt x="2373531" y="2959603"/>
                  </a:lnTo>
                  <a:lnTo>
                    <a:pt x="2322700" y="2956566"/>
                  </a:lnTo>
                  <a:lnTo>
                    <a:pt x="2272104" y="2952677"/>
                  </a:lnTo>
                  <a:lnTo>
                    <a:pt x="2221750" y="2947943"/>
                  </a:lnTo>
                  <a:lnTo>
                    <a:pt x="2171645" y="2942371"/>
                  </a:lnTo>
                  <a:lnTo>
                    <a:pt x="2121796" y="2935970"/>
                  </a:lnTo>
                  <a:lnTo>
                    <a:pt x="2072210" y="2928744"/>
                  </a:lnTo>
                  <a:lnTo>
                    <a:pt x="2022893" y="2920703"/>
                  </a:lnTo>
                  <a:lnTo>
                    <a:pt x="1973854" y="2911853"/>
                  </a:lnTo>
                  <a:lnTo>
                    <a:pt x="1925099" y="2902200"/>
                  </a:lnTo>
                  <a:lnTo>
                    <a:pt x="1876634" y="2891753"/>
                  </a:lnTo>
                  <a:lnTo>
                    <a:pt x="1828468" y="2880519"/>
                  </a:lnTo>
                  <a:lnTo>
                    <a:pt x="1780607" y="2868503"/>
                  </a:lnTo>
                  <a:lnTo>
                    <a:pt x="1733058" y="2855715"/>
                  </a:lnTo>
                  <a:lnTo>
                    <a:pt x="1685828" y="2842160"/>
                  </a:lnTo>
                  <a:lnTo>
                    <a:pt x="1638924" y="2827845"/>
                  </a:lnTo>
                  <a:lnTo>
                    <a:pt x="1592353" y="2812779"/>
                  </a:lnTo>
                  <a:lnTo>
                    <a:pt x="1546123" y="2796968"/>
                  </a:lnTo>
                  <a:lnTo>
                    <a:pt x="1500240" y="2780419"/>
                  </a:lnTo>
                  <a:lnTo>
                    <a:pt x="1454711" y="2763140"/>
                  </a:lnTo>
                  <a:lnTo>
                    <a:pt x="1409543" y="2745137"/>
                  </a:lnTo>
                  <a:lnTo>
                    <a:pt x="1364744" y="2726417"/>
                  </a:lnTo>
                  <a:lnTo>
                    <a:pt x="1320320" y="2706988"/>
                  </a:lnTo>
                  <a:lnTo>
                    <a:pt x="1276278" y="2686857"/>
                  </a:lnTo>
                  <a:lnTo>
                    <a:pt x="1232626" y="2666032"/>
                  </a:lnTo>
                  <a:lnTo>
                    <a:pt x="1189371" y="2644518"/>
                  </a:lnTo>
                  <a:lnTo>
                    <a:pt x="1146518" y="2622323"/>
                  </a:lnTo>
                  <a:lnTo>
                    <a:pt x="1104077" y="2599455"/>
                  </a:lnTo>
                  <a:lnTo>
                    <a:pt x="1062052" y="2575921"/>
                  </a:lnTo>
                  <a:lnTo>
                    <a:pt x="1020452" y="2551727"/>
                  </a:lnTo>
                  <a:lnTo>
                    <a:pt x="979284" y="2526881"/>
                  </a:lnTo>
                  <a:lnTo>
                    <a:pt x="938555" y="2501389"/>
                  </a:lnTo>
                  <a:lnTo>
                    <a:pt x="898271" y="2475260"/>
                  </a:lnTo>
                  <a:lnTo>
                    <a:pt x="858439" y="2448500"/>
                  </a:lnTo>
                  <a:lnTo>
                    <a:pt x="819068" y="2421116"/>
                  </a:lnTo>
                  <a:lnTo>
                    <a:pt x="780163" y="2393116"/>
                  </a:lnTo>
                  <a:lnTo>
                    <a:pt x="741731" y="2364506"/>
                  </a:lnTo>
                  <a:lnTo>
                    <a:pt x="703781" y="2335293"/>
                  </a:lnTo>
                  <a:lnTo>
                    <a:pt x="666318" y="2305486"/>
                  </a:lnTo>
                  <a:lnTo>
                    <a:pt x="629350" y="2275091"/>
                  </a:lnTo>
                  <a:lnTo>
                    <a:pt x="592884" y="2244114"/>
                  </a:lnTo>
                  <a:lnTo>
                    <a:pt x="556927" y="2212564"/>
                  </a:lnTo>
                  <a:lnTo>
                    <a:pt x="521485" y="2180447"/>
                  </a:lnTo>
                  <a:lnTo>
                    <a:pt x="486567" y="2147770"/>
                  </a:lnTo>
                  <a:lnTo>
                    <a:pt x="452178" y="2114541"/>
                  </a:lnTo>
                  <a:lnTo>
                    <a:pt x="418327" y="2080767"/>
                  </a:lnTo>
                  <a:lnTo>
                    <a:pt x="385019" y="2046454"/>
                  </a:lnTo>
                  <a:lnTo>
                    <a:pt x="352263" y="2011611"/>
                  </a:lnTo>
                  <a:lnTo>
                    <a:pt x="320064" y="1976244"/>
                  </a:lnTo>
                  <a:lnTo>
                    <a:pt x="288431" y="1940359"/>
                  </a:lnTo>
                  <a:lnTo>
                    <a:pt x="0" y="2150560"/>
                  </a:lnTo>
                  <a:lnTo>
                    <a:pt x="31755" y="2187298"/>
                  </a:lnTo>
                  <a:lnTo>
                    <a:pt x="64035" y="2223565"/>
                  </a:lnTo>
                  <a:lnTo>
                    <a:pt x="96833" y="2259355"/>
                  </a:lnTo>
                  <a:lnTo>
                    <a:pt x="130144" y="2294662"/>
                  </a:lnTo>
                  <a:lnTo>
                    <a:pt x="163961" y="2329479"/>
                  </a:lnTo>
                  <a:lnTo>
                    <a:pt x="198279" y="2363802"/>
                  </a:lnTo>
                  <a:lnTo>
                    <a:pt x="233092" y="2397624"/>
                  </a:lnTo>
                  <a:lnTo>
                    <a:pt x="268394" y="2430939"/>
                  </a:lnTo>
                  <a:lnTo>
                    <a:pt x="304178" y="2463741"/>
                  </a:lnTo>
                  <a:lnTo>
                    <a:pt x="340441" y="2496024"/>
                  </a:lnTo>
                  <a:lnTo>
                    <a:pt x="377174" y="2527783"/>
                  </a:lnTo>
                  <a:lnTo>
                    <a:pt x="414373" y="2559011"/>
                  </a:lnTo>
                  <a:lnTo>
                    <a:pt x="452032" y="2589703"/>
                  </a:lnTo>
                  <a:lnTo>
                    <a:pt x="490144" y="2619852"/>
                  </a:lnTo>
                  <a:lnTo>
                    <a:pt x="528705" y="2649453"/>
                  </a:lnTo>
                  <a:lnTo>
                    <a:pt x="567707" y="2678499"/>
                  </a:lnTo>
                  <a:lnTo>
                    <a:pt x="607146" y="2706985"/>
                  </a:lnTo>
                  <a:lnTo>
                    <a:pt x="647015" y="2734905"/>
                  </a:lnTo>
                  <a:lnTo>
                    <a:pt x="687309" y="2762253"/>
                  </a:lnTo>
                  <a:lnTo>
                    <a:pt x="728021" y="2789023"/>
                  </a:lnTo>
                  <a:lnTo>
                    <a:pt x="769146" y="2815208"/>
                  </a:lnTo>
                  <a:lnTo>
                    <a:pt x="810678" y="2840804"/>
                  </a:lnTo>
                  <a:lnTo>
                    <a:pt x="852610" y="2865804"/>
                  </a:lnTo>
                  <a:lnTo>
                    <a:pt x="894939" y="2890202"/>
                  </a:lnTo>
                  <a:lnTo>
                    <a:pt x="937656" y="2913992"/>
                  </a:lnTo>
                  <a:lnTo>
                    <a:pt x="980757" y="2937169"/>
                  </a:lnTo>
                  <a:lnTo>
                    <a:pt x="1024235" y="2959726"/>
                  </a:lnTo>
                  <a:lnTo>
                    <a:pt x="1068085" y="2981657"/>
                  </a:lnTo>
                  <a:lnTo>
                    <a:pt x="1112301" y="3002957"/>
                  </a:lnTo>
                  <a:lnTo>
                    <a:pt x="1156877" y="3023619"/>
                  </a:lnTo>
                  <a:lnTo>
                    <a:pt x="1201807" y="3043638"/>
                  </a:lnTo>
                  <a:lnTo>
                    <a:pt x="1247086" y="3063008"/>
                  </a:lnTo>
                  <a:lnTo>
                    <a:pt x="1292707" y="3081722"/>
                  </a:lnTo>
                  <a:lnTo>
                    <a:pt x="1338664" y="3099775"/>
                  </a:lnTo>
                  <a:lnTo>
                    <a:pt x="1384952" y="3117162"/>
                  </a:lnTo>
                  <a:lnTo>
                    <a:pt x="1431565" y="3133875"/>
                  </a:lnTo>
                  <a:lnTo>
                    <a:pt x="1478497" y="3149909"/>
                  </a:lnTo>
                  <a:lnTo>
                    <a:pt x="1525742" y="3165258"/>
                  </a:lnTo>
                  <a:lnTo>
                    <a:pt x="1573294" y="3179916"/>
                  </a:lnTo>
                  <a:lnTo>
                    <a:pt x="1621147" y="3193877"/>
                  </a:lnTo>
                  <a:lnTo>
                    <a:pt x="1669296" y="3207136"/>
                  </a:lnTo>
                  <a:lnTo>
                    <a:pt x="1717735" y="3219686"/>
                  </a:lnTo>
                  <a:lnTo>
                    <a:pt x="1766457" y="3231521"/>
                  </a:lnTo>
                  <a:lnTo>
                    <a:pt x="1815458" y="3242636"/>
                  </a:lnTo>
                  <a:lnTo>
                    <a:pt x="1864730" y="3253025"/>
                  </a:lnTo>
                  <a:lnTo>
                    <a:pt x="1914269" y="3262681"/>
                  </a:lnTo>
                  <a:lnTo>
                    <a:pt x="1964068" y="3271598"/>
                  </a:lnTo>
                  <a:lnTo>
                    <a:pt x="2014121" y="3279771"/>
                  </a:lnTo>
                  <a:lnTo>
                    <a:pt x="2064423" y="3287194"/>
                  </a:lnTo>
                  <a:lnTo>
                    <a:pt x="2114968" y="3293861"/>
                  </a:lnTo>
                  <a:lnTo>
                    <a:pt x="2165750" y="3299766"/>
                  </a:lnTo>
                  <a:lnTo>
                    <a:pt x="2216762" y="3304903"/>
                  </a:lnTo>
                  <a:lnTo>
                    <a:pt x="2268000" y="3309266"/>
                  </a:lnTo>
                  <a:lnTo>
                    <a:pt x="2319457" y="3312848"/>
                  </a:lnTo>
                  <a:lnTo>
                    <a:pt x="2371128" y="3315645"/>
                  </a:lnTo>
                  <a:lnTo>
                    <a:pt x="2423006" y="3317651"/>
                  </a:lnTo>
                  <a:lnTo>
                    <a:pt x="2475086" y="3318858"/>
                  </a:lnTo>
                  <a:lnTo>
                    <a:pt x="2527361" y="3319262"/>
                  </a:lnTo>
                  <a:lnTo>
                    <a:pt x="2575522" y="3318920"/>
                  </a:lnTo>
                  <a:lnTo>
                    <a:pt x="2623518" y="3317896"/>
                  </a:lnTo>
                  <a:lnTo>
                    <a:pt x="2671345" y="3316195"/>
                  </a:lnTo>
                  <a:lnTo>
                    <a:pt x="2718998" y="3313822"/>
                  </a:lnTo>
                  <a:lnTo>
                    <a:pt x="2766472" y="3310782"/>
                  </a:lnTo>
                  <a:lnTo>
                    <a:pt x="2813762" y="3307078"/>
                  </a:lnTo>
                  <a:lnTo>
                    <a:pt x="2860865" y="3302716"/>
                  </a:lnTo>
                  <a:lnTo>
                    <a:pt x="2907775" y="3297700"/>
                  </a:lnTo>
                  <a:lnTo>
                    <a:pt x="2954488" y="3292035"/>
                  </a:lnTo>
                  <a:lnTo>
                    <a:pt x="3000999" y="3285726"/>
                  </a:lnTo>
                  <a:lnTo>
                    <a:pt x="3047304" y="3278776"/>
                  </a:lnTo>
                  <a:lnTo>
                    <a:pt x="3093397" y="3271191"/>
                  </a:lnTo>
                  <a:lnTo>
                    <a:pt x="3139276" y="3262976"/>
                  </a:lnTo>
                  <a:lnTo>
                    <a:pt x="3184934" y="3254134"/>
                  </a:lnTo>
                  <a:lnTo>
                    <a:pt x="3230367" y="3244671"/>
                  </a:lnTo>
                  <a:lnTo>
                    <a:pt x="3275570" y="3234591"/>
                  </a:lnTo>
                  <a:lnTo>
                    <a:pt x="3320540" y="3223898"/>
                  </a:lnTo>
                  <a:lnTo>
                    <a:pt x="3365271" y="3212598"/>
                  </a:lnTo>
                  <a:lnTo>
                    <a:pt x="3409759" y="3200695"/>
                  </a:lnTo>
                  <a:lnTo>
                    <a:pt x="3453998" y="3188193"/>
                  </a:lnTo>
                  <a:lnTo>
                    <a:pt x="3497986" y="3175097"/>
                  </a:lnTo>
                  <a:lnTo>
                    <a:pt x="3541716" y="3161413"/>
                  </a:lnTo>
                  <a:lnTo>
                    <a:pt x="3585184" y="3147143"/>
                  </a:lnTo>
                  <a:lnTo>
                    <a:pt x="3628386" y="3132294"/>
                  </a:lnTo>
                  <a:lnTo>
                    <a:pt x="3671317" y="3116869"/>
                  </a:lnTo>
                  <a:lnTo>
                    <a:pt x="3713973" y="3100874"/>
                  </a:lnTo>
                  <a:lnTo>
                    <a:pt x="3756348" y="3084312"/>
                  </a:lnTo>
                  <a:lnTo>
                    <a:pt x="3798439" y="3067189"/>
                  </a:lnTo>
                  <a:lnTo>
                    <a:pt x="3840240" y="3049509"/>
                  </a:lnTo>
                  <a:lnTo>
                    <a:pt x="3881747" y="3031276"/>
                  </a:lnTo>
                  <a:lnTo>
                    <a:pt x="3922956" y="3012496"/>
                  </a:lnTo>
                  <a:lnTo>
                    <a:pt x="3963861" y="2993172"/>
                  </a:lnTo>
                  <a:lnTo>
                    <a:pt x="4004458" y="2973311"/>
                  </a:lnTo>
                  <a:lnTo>
                    <a:pt x="4044743" y="2952915"/>
                  </a:lnTo>
                  <a:lnTo>
                    <a:pt x="4084711" y="2931990"/>
                  </a:lnTo>
                  <a:lnTo>
                    <a:pt x="4124357" y="2910540"/>
                  </a:lnTo>
                  <a:lnTo>
                    <a:pt x="4163677" y="2888571"/>
                  </a:lnTo>
                  <a:lnTo>
                    <a:pt x="4202666" y="2866086"/>
                  </a:lnTo>
                  <a:lnTo>
                    <a:pt x="4241320" y="2843090"/>
                  </a:lnTo>
                  <a:lnTo>
                    <a:pt x="4279633" y="2819588"/>
                  </a:lnTo>
                  <a:lnTo>
                    <a:pt x="4317601" y="2795584"/>
                  </a:lnTo>
                  <a:lnTo>
                    <a:pt x="4355220" y="2771083"/>
                  </a:lnTo>
                  <a:lnTo>
                    <a:pt x="4392486" y="2746090"/>
                  </a:lnTo>
                  <a:lnTo>
                    <a:pt x="4429392" y="2720609"/>
                  </a:lnTo>
                  <a:lnTo>
                    <a:pt x="4465935" y="2694646"/>
                  </a:lnTo>
                  <a:lnTo>
                    <a:pt x="4502111" y="2668203"/>
                  </a:lnTo>
                  <a:lnTo>
                    <a:pt x="4537914" y="2641287"/>
                  </a:lnTo>
                  <a:lnTo>
                    <a:pt x="4573340" y="2613901"/>
                  </a:lnTo>
                  <a:lnTo>
                    <a:pt x="4608384" y="2586051"/>
                  </a:lnTo>
                  <a:lnTo>
                    <a:pt x="4643042" y="2557740"/>
                  </a:lnTo>
                  <a:lnTo>
                    <a:pt x="4677310" y="2528975"/>
                  </a:lnTo>
                  <a:lnTo>
                    <a:pt x="4711181" y="2499758"/>
                  </a:lnTo>
                  <a:lnTo>
                    <a:pt x="4744653" y="2470095"/>
                  </a:lnTo>
                  <a:lnTo>
                    <a:pt x="4777720" y="2439990"/>
                  </a:lnTo>
                  <a:lnTo>
                    <a:pt x="4810377" y="2409449"/>
                  </a:lnTo>
                  <a:lnTo>
                    <a:pt x="4842621" y="2378475"/>
                  </a:lnTo>
                  <a:lnTo>
                    <a:pt x="4874446" y="2347073"/>
                  </a:lnTo>
                  <a:lnTo>
                    <a:pt x="4905848" y="2315248"/>
                  </a:lnTo>
                  <a:lnTo>
                    <a:pt x="4936822" y="2283005"/>
                  </a:lnTo>
                  <a:lnTo>
                    <a:pt x="4967363" y="2250347"/>
                  </a:lnTo>
                  <a:lnTo>
                    <a:pt x="4997468" y="2217280"/>
                  </a:lnTo>
                  <a:lnTo>
                    <a:pt x="5027131" y="2183809"/>
                  </a:lnTo>
                  <a:lnTo>
                    <a:pt x="5056348" y="2149937"/>
                  </a:lnTo>
                  <a:lnTo>
                    <a:pt x="5085114" y="2115670"/>
                  </a:lnTo>
                  <a:lnTo>
                    <a:pt x="5113424" y="2081012"/>
                  </a:lnTo>
                  <a:lnTo>
                    <a:pt x="5141275" y="2045968"/>
                  </a:lnTo>
                  <a:lnTo>
                    <a:pt x="5168660" y="2010542"/>
                  </a:lnTo>
                  <a:lnTo>
                    <a:pt x="5195577" y="1974739"/>
                  </a:lnTo>
                  <a:lnTo>
                    <a:pt x="5222019" y="1938564"/>
                  </a:lnTo>
                  <a:lnTo>
                    <a:pt x="5247983" y="1902021"/>
                  </a:lnTo>
                  <a:lnTo>
                    <a:pt x="5273464" y="1865114"/>
                  </a:lnTo>
                  <a:lnTo>
                    <a:pt x="5298457" y="1827849"/>
                  </a:lnTo>
                  <a:lnTo>
                    <a:pt x="5322958" y="1790230"/>
                  </a:lnTo>
                  <a:lnTo>
                    <a:pt x="5346961" y="1752262"/>
                  </a:lnTo>
                  <a:lnTo>
                    <a:pt x="5370464" y="1713949"/>
                  </a:lnTo>
                  <a:lnTo>
                    <a:pt x="5393459" y="1675296"/>
                  </a:lnTo>
                  <a:lnTo>
                    <a:pt x="5415945" y="1636307"/>
                  </a:lnTo>
                  <a:lnTo>
                    <a:pt x="5437914" y="1596987"/>
                  </a:lnTo>
                  <a:lnTo>
                    <a:pt x="5459364" y="1557341"/>
                  </a:lnTo>
                  <a:lnTo>
                    <a:pt x="5480289" y="1517373"/>
                  </a:lnTo>
                  <a:lnTo>
                    <a:pt x="5500685" y="1477089"/>
                  </a:lnTo>
                  <a:lnTo>
                    <a:pt x="5520547" y="1436491"/>
                  </a:lnTo>
                  <a:lnTo>
                    <a:pt x="5539870" y="1395586"/>
                  </a:lnTo>
                  <a:lnTo>
                    <a:pt x="5558650" y="1354378"/>
                  </a:lnTo>
                  <a:lnTo>
                    <a:pt x="5576883" y="1312871"/>
                  </a:lnTo>
                  <a:lnTo>
                    <a:pt x="5594563" y="1271070"/>
                  </a:lnTo>
                  <a:lnTo>
                    <a:pt x="5611686" y="1228980"/>
                  </a:lnTo>
                  <a:lnTo>
                    <a:pt x="5628248" y="1186604"/>
                  </a:lnTo>
                  <a:lnTo>
                    <a:pt x="5644243" y="1143949"/>
                  </a:lnTo>
                  <a:lnTo>
                    <a:pt x="5659668" y="1101018"/>
                  </a:lnTo>
                  <a:lnTo>
                    <a:pt x="5674518" y="1057816"/>
                  </a:lnTo>
                  <a:lnTo>
                    <a:pt x="5688787" y="1014348"/>
                  </a:lnTo>
                  <a:lnTo>
                    <a:pt x="5702472" y="970618"/>
                  </a:lnTo>
                  <a:lnTo>
                    <a:pt x="5715567" y="926631"/>
                  </a:lnTo>
                  <a:lnTo>
                    <a:pt x="5728069" y="882392"/>
                  </a:lnTo>
                  <a:lnTo>
                    <a:pt x="5739972" y="837904"/>
                  </a:lnTo>
                  <a:lnTo>
                    <a:pt x="5751272" y="793173"/>
                  </a:lnTo>
                  <a:lnTo>
                    <a:pt x="5761965" y="748204"/>
                  </a:lnTo>
                  <a:lnTo>
                    <a:pt x="5772045" y="703001"/>
                  </a:lnTo>
                  <a:lnTo>
                    <a:pt x="5781508" y="657568"/>
                  </a:lnTo>
                  <a:lnTo>
                    <a:pt x="5790350" y="611910"/>
                  </a:lnTo>
                  <a:lnTo>
                    <a:pt x="5798566" y="566032"/>
                  </a:lnTo>
                  <a:lnTo>
                    <a:pt x="5806151" y="519939"/>
                  </a:lnTo>
                  <a:lnTo>
                    <a:pt x="5813100" y="473634"/>
                  </a:lnTo>
                  <a:lnTo>
                    <a:pt x="5819410" y="427123"/>
                  </a:lnTo>
                  <a:lnTo>
                    <a:pt x="5825075" y="380411"/>
                  </a:lnTo>
                  <a:lnTo>
                    <a:pt x="5830090" y="333501"/>
                  </a:lnTo>
                  <a:lnTo>
                    <a:pt x="5834452" y="286398"/>
                  </a:lnTo>
                  <a:lnTo>
                    <a:pt x="5838156" y="239108"/>
                  </a:lnTo>
                  <a:lnTo>
                    <a:pt x="5841197" y="191635"/>
                  </a:lnTo>
                  <a:lnTo>
                    <a:pt x="5843569" y="143982"/>
                  </a:lnTo>
                  <a:lnTo>
                    <a:pt x="5845270" y="96156"/>
                  </a:lnTo>
                  <a:lnTo>
                    <a:pt x="5846294" y="48160"/>
                  </a:lnTo>
                  <a:lnTo>
                    <a:pt x="5846636" y="0"/>
                  </a:lnTo>
                  <a:close/>
                </a:path>
              </a:pathLst>
            </a:custGeom>
            <a:solidFill>
              <a:srgbClr val="AEAEAE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11" name="Google Shape;111;p1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1873984" y="4063541"/>
              <a:ext cx="3807213" cy="380721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2" name="Google Shape;112;p11"/>
            <p:cNvSpPr/>
            <p:nvPr/>
          </p:nvSpPr>
          <p:spPr>
            <a:xfrm>
              <a:off x="12018636" y="4210095"/>
              <a:ext cx="3270250" cy="3270250"/>
            </a:xfrm>
            <a:custGeom>
              <a:rect b="b" l="l" r="r" t="t"/>
              <a:pathLst>
                <a:path extrusionOk="0" h="3270250" w="3270250">
                  <a:moveTo>
                    <a:pt x="1634903" y="0"/>
                  </a:moveTo>
                  <a:lnTo>
                    <a:pt x="1586698" y="697"/>
                  </a:lnTo>
                  <a:lnTo>
                    <a:pt x="1538840" y="2775"/>
                  </a:lnTo>
                  <a:lnTo>
                    <a:pt x="1491348" y="6215"/>
                  </a:lnTo>
                  <a:lnTo>
                    <a:pt x="1444240" y="10999"/>
                  </a:lnTo>
                  <a:lnTo>
                    <a:pt x="1397535" y="17106"/>
                  </a:lnTo>
                  <a:lnTo>
                    <a:pt x="1351254" y="24518"/>
                  </a:lnTo>
                  <a:lnTo>
                    <a:pt x="1305415" y="33215"/>
                  </a:lnTo>
                  <a:lnTo>
                    <a:pt x="1260036" y="43179"/>
                  </a:lnTo>
                  <a:lnTo>
                    <a:pt x="1215139" y="54390"/>
                  </a:lnTo>
                  <a:lnTo>
                    <a:pt x="1170741" y="66828"/>
                  </a:lnTo>
                  <a:lnTo>
                    <a:pt x="1126861" y="80476"/>
                  </a:lnTo>
                  <a:lnTo>
                    <a:pt x="1083520" y="95313"/>
                  </a:lnTo>
                  <a:lnTo>
                    <a:pt x="1040735" y="111320"/>
                  </a:lnTo>
                  <a:lnTo>
                    <a:pt x="998527" y="128479"/>
                  </a:lnTo>
                  <a:lnTo>
                    <a:pt x="956915" y="146770"/>
                  </a:lnTo>
                  <a:lnTo>
                    <a:pt x="915917" y="166174"/>
                  </a:lnTo>
                  <a:lnTo>
                    <a:pt x="875552" y="186672"/>
                  </a:lnTo>
                  <a:lnTo>
                    <a:pt x="835841" y="208244"/>
                  </a:lnTo>
                  <a:lnTo>
                    <a:pt x="796801" y="230872"/>
                  </a:lnTo>
                  <a:lnTo>
                    <a:pt x="758453" y="254536"/>
                  </a:lnTo>
                  <a:lnTo>
                    <a:pt x="720816" y="279217"/>
                  </a:lnTo>
                  <a:lnTo>
                    <a:pt x="683908" y="304896"/>
                  </a:lnTo>
                  <a:lnTo>
                    <a:pt x="647748" y="331554"/>
                  </a:lnTo>
                  <a:lnTo>
                    <a:pt x="612357" y="359171"/>
                  </a:lnTo>
                  <a:lnTo>
                    <a:pt x="577753" y="387729"/>
                  </a:lnTo>
                  <a:lnTo>
                    <a:pt x="543955" y="417209"/>
                  </a:lnTo>
                  <a:lnTo>
                    <a:pt x="510982" y="447590"/>
                  </a:lnTo>
                  <a:lnTo>
                    <a:pt x="478854" y="478854"/>
                  </a:lnTo>
                  <a:lnTo>
                    <a:pt x="447590" y="510982"/>
                  </a:lnTo>
                  <a:lnTo>
                    <a:pt x="417209" y="543955"/>
                  </a:lnTo>
                  <a:lnTo>
                    <a:pt x="387729" y="577753"/>
                  </a:lnTo>
                  <a:lnTo>
                    <a:pt x="359171" y="612357"/>
                  </a:lnTo>
                  <a:lnTo>
                    <a:pt x="331554" y="647748"/>
                  </a:lnTo>
                  <a:lnTo>
                    <a:pt x="304896" y="683908"/>
                  </a:lnTo>
                  <a:lnTo>
                    <a:pt x="279217" y="720816"/>
                  </a:lnTo>
                  <a:lnTo>
                    <a:pt x="254536" y="758453"/>
                  </a:lnTo>
                  <a:lnTo>
                    <a:pt x="230872" y="796801"/>
                  </a:lnTo>
                  <a:lnTo>
                    <a:pt x="208244" y="835841"/>
                  </a:lnTo>
                  <a:lnTo>
                    <a:pt x="186672" y="875552"/>
                  </a:lnTo>
                  <a:lnTo>
                    <a:pt x="166174" y="915917"/>
                  </a:lnTo>
                  <a:lnTo>
                    <a:pt x="146770" y="956915"/>
                  </a:lnTo>
                  <a:lnTo>
                    <a:pt x="128479" y="998527"/>
                  </a:lnTo>
                  <a:lnTo>
                    <a:pt x="111320" y="1040735"/>
                  </a:lnTo>
                  <a:lnTo>
                    <a:pt x="95313" y="1083520"/>
                  </a:lnTo>
                  <a:lnTo>
                    <a:pt x="80476" y="1126861"/>
                  </a:lnTo>
                  <a:lnTo>
                    <a:pt x="66828" y="1170741"/>
                  </a:lnTo>
                  <a:lnTo>
                    <a:pt x="54390" y="1215139"/>
                  </a:lnTo>
                  <a:lnTo>
                    <a:pt x="43179" y="1260036"/>
                  </a:lnTo>
                  <a:lnTo>
                    <a:pt x="33215" y="1305415"/>
                  </a:lnTo>
                  <a:lnTo>
                    <a:pt x="24518" y="1351254"/>
                  </a:lnTo>
                  <a:lnTo>
                    <a:pt x="17106" y="1397535"/>
                  </a:lnTo>
                  <a:lnTo>
                    <a:pt x="10999" y="1444240"/>
                  </a:lnTo>
                  <a:lnTo>
                    <a:pt x="6215" y="1491348"/>
                  </a:lnTo>
                  <a:lnTo>
                    <a:pt x="2775" y="1538840"/>
                  </a:lnTo>
                  <a:lnTo>
                    <a:pt x="697" y="1586698"/>
                  </a:lnTo>
                  <a:lnTo>
                    <a:pt x="0" y="1634903"/>
                  </a:lnTo>
                  <a:lnTo>
                    <a:pt x="697" y="1683107"/>
                  </a:lnTo>
                  <a:lnTo>
                    <a:pt x="2775" y="1730965"/>
                  </a:lnTo>
                  <a:lnTo>
                    <a:pt x="6215" y="1778458"/>
                  </a:lnTo>
                  <a:lnTo>
                    <a:pt x="10999" y="1825566"/>
                  </a:lnTo>
                  <a:lnTo>
                    <a:pt x="17106" y="1872270"/>
                  </a:lnTo>
                  <a:lnTo>
                    <a:pt x="24518" y="1918551"/>
                  </a:lnTo>
                  <a:lnTo>
                    <a:pt x="33215" y="1964391"/>
                  </a:lnTo>
                  <a:lnTo>
                    <a:pt x="43179" y="2009769"/>
                  </a:lnTo>
                  <a:lnTo>
                    <a:pt x="54390" y="2054666"/>
                  </a:lnTo>
                  <a:lnTo>
                    <a:pt x="66828" y="2099065"/>
                  </a:lnTo>
                  <a:lnTo>
                    <a:pt x="80476" y="2142944"/>
                  </a:lnTo>
                  <a:lnTo>
                    <a:pt x="95313" y="2186285"/>
                  </a:lnTo>
                  <a:lnTo>
                    <a:pt x="111320" y="2229070"/>
                  </a:lnTo>
                  <a:lnTo>
                    <a:pt x="128479" y="2271278"/>
                  </a:lnTo>
                  <a:lnTo>
                    <a:pt x="146770" y="2312891"/>
                  </a:lnTo>
                  <a:lnTo>
                    <a:pt x="166174" y="2353889"/>
                  </a:lnTo>
                  <a:lnTo>
                    <a:pt x="186672" y="2394253"/>
                  </a:lnTo>
                  <a:lnTo>
                    <a:pt x="208244" y="2433964"/>
                  </a:lnTo>
                  <a:lnTo>
                    <a:pt x="230872" y="2473004"/>
                  </a:lnTo>
                  <a:lnTo>
                    <a:pt x="254536" y="2511352"/>
                  </a:lnTo>
                  <a:lnTo>
                    <a:pt x="279217" y="2548990"/>
                  </a:lnTo>
                  <a:lnTo>
                    <a:pt x="304896" y="2585898"/>
                  </a:lnTo>
                  <a:lnTo>
                    <a:pt x="331554" y="2622057"/>
                  </a:lnTo>
                  <a:lnTo>
                    <a:pt x="359171" y="2657448"/>
                  </a:lnTo>
                  <a:lnTo>
                    <a:pt x="387729" y="2692053"/>
                  </a:lnTo>
                  <a:lnTo>
                    <a:pt x="417209" y="2725851"/>
                  </a:lnTo>
                  <a:lnTo>
                    <a:pt x="447590" y="2758823"/>
                  </a:lnTo>
                  <a:lnTo>
                    <a:pt x="478854" y="2790951"/>
                  </a:lnTo>
                  <a:lnTo>
                    <a:pt x="510982" y="2822215"/>
                  </a:lnTo>
                  <a:lnTo>
                    <a:pt x="543955" y="2852597"/>
                  </a:lnTo>
                  <a:lnTo>
                    <a:pt x="577753" y="2882076"/>
                  </a:lnTo>
                  <a:lnTo>
                    <a:pt x="612357" y="2910634"/>
                  </a:lnTo>
                  <a:lnTo>
                    <a:pt x="647748" y="2938251"/>
                  </a:lnTo>
                  <a:lnTo>
                    <a:pt x="683908" y="2964909"/>
                  </a:lnTo>
                  <a:lnTo>
                    <a:pt x="720816" y="2990588"/>
                  </a:lnTo>
                  <a:lnTo>
                    <a:pt x="758453" y="3015269"/>
                  </a:lnTo>
                  <a:lnTo>
                    <a:pt x="796801" y="3038933"/>
                  </a:lnTo>
                  <a:lnTo>
                    <a:pt x="835841" y="3061561"/>
                  </a:lnTo>
                  <a:lnTo>
                    <a:pt x="875552" y="3083133"/>
                  </a:lnTo>
                  <a:lnTo>
                    <a:pt x="915917" y="3103631"/>
                  </a:lnTo>
                  <a:lnTo>
                    <a:pt x="956915" y="3123035"/>
                  </a:lnTo>
                  <a:lnTo>
                    <a:pt x="998527" y="3141326"/>
                  </a:lnTo>
                  <a:lnTo>
                    <a:pt x="1040735" y="3158485"/>
                  </a:lnTo>
                  <a:lnTo>
                    <a:pt x="1083520" y="3174492"/>
                  </a:lnTo>
                  <a:lnTo>
                    <a:pt x="1126861" y="3189329"/>
                  </a:lnTo>
                  <a:lnTo>
                    <a:pt x="1170741" y="3202977"/>
                  </a:lnTo>
                  <a:lnTo>
                    <a:pt x="1215139" y="3215416"/>
                  </a:lnTo>
                  <a:lnTo>
                    <a:pt x="1260036" y="3226626"/>
                  </a:lnTo>
                  <a:lnTo>
                    <a:pt x="1305415" y="3236590"/>
                  </a:lnTo>
                  <a:lnTo>
                    <a:pt x="1351254" y="3245287"/>
                  </a:lnTo>
                  <a:lnTo>
                    <a:pt x="1397535" y="3252699"/>
                  </a:lnTo>
                  <a:lnTo>
                    <a:pt x="1444240" y="3258806"/>
                  </a:lnTo>
                  <a:lnTo>
                    <a:pt x="1491348" y="3263590"/>
                  </a:lnTo>
                  <a:lnTo>
                    <a:pt x="1538840" y="3267030"/>
                  </a:lnTo>
                  <a:lnTo>
                    <a:pt x="1586698" y="3269109"/>
                  </a:lnTo>
                  <a:lnTo>
                    <a:pt x="1634903" y="3269806"/>
                  </a:lnTo>
                  <a:lnTo>
                    <a:pt x="1683107" y="3269109"/>
                  </a:lnTo>
                  <a:lnTo>
                    <a:pt x="1730965" y="3267030"/>
                  </a:lnTo>
                  <a:lnTo>
                    <a:pt x="1778458" y="3263590"/>
                  </a:lnTo>
                  <a:lnTo>
                    <a:pt x="1825566" y="3258806"/>
                  </a:lnTo>
                  <a:lnTo>
                    <a:pt x="1872270" y="3252699"/>
                  </a:lnTo>
                  <a:lnTo>
                    <a:pt x="1918551" y="3245287"/>
                  </a:lnTo>
                  <a:lnTo>
                    <a:pt x="1964391" y="3236590"/>
                  </a:lnTo>
                  <a:lnTo>
                    <a:pt x="2009769" y="3226626"/>
                  </a:lnTo>
                  <a:lnTo>
                    <a:pt x="2054666" y="3215416"/>
                  </a:lnTo>
                  <a:lnTo>
                    <a:pt x="2099065" y="3202977"/>
                  </a:lnTo>
                  <a:lnTo>
                    <a:pt x="2142944" y="3189329"/>
                  </a:lnTo>
                  <a:lnTo>
                    <a:pt x="2186285" y="3174492"/>
                  </a:lnTo>
                  <a:lnTo>
                    <a:pt x="2229070" y="3158485"/>
                  </a:lnTo>
                  <a:lnTo>
                    <a:pt x="2271278" y="3141326"/>
                  </a:lnTo>
                  <a:lnTo>
                    <a:pt x="2312891" y="3123035"/>
                  </a:lnTo>
                  <a:lnTo>
                    <a:pt x="2353889" y="3103631"/>
                  </a:lnTo>
                  <a:lnTo>
                    <a:pt x="2394253" y="3083133"/>
                  </a:lnTo>
                  <a:lnTo>
                    <a:pt x="2433964" y="3061561"/>
                  </a:lnTo>
                  <a:lnTo>
                    <a:pt x="2473004" y="3038933"/>
                  </a:lnTo>
                  <a:lnTo>
                    <a:pt x="2511352" y="3015269"/>
                  </a:lnTo>
                  <a:lnTo>
                    <a:pt x="2548990" y="2990588"/>
                  </a:lnTo>
                  <a:lnTo>
                    <a:pt x="2585898" y="2964909"/>
                  </a:lnTo>
                  <a:lnTo>
                    <a:pt x="2622057" y="2938251"/>
                  </a:lnTo>
                  <a:lnTo>
                    <a:pt x="2657448" y="2910634"/>
                  </a:lnTo>
                  <a:lnTo>
                    <a:pt x="2692053" y="2882076"/>
                  </a:lnTo>
                  <a:lnTo>
                    <a:pt x="2725851" y="2852597"/>
                  </a:lnTo>
                  <a:lnTo>
                    <a:pt x="2758823" y="2822215"/>
                  </a:lnTo>
                  <a:lnTo>
                    <a:pt x="2790951" y="2790951"/>
                  </a:lnTo>
                  <a:lnTo>
                    <a:pt x="2822215" y="2758823"/>
                  </a:lnTo>
                  <a:lnTo>
                    <a:pt x="2852597" y="2725851"/>
                  </a:lnTo>
                  <a:lnTo>
                    <a:pt x="2882076" y="2692053"/>
                  </a:lnTo>
                  <a:lnTo>
                    <a:pt x="2910634" y="2657448"/>
                  </a:lnTo>
                  <a:lnTo>
                    <a:pt x="2938251" y="2622057"/>
                  </a:lnTo>
                  <a:lnTo>
                    <a:pt x="2964909" y="2585898"/>
                  </a:lnTo>
                  <a:lnTo>
                    <a:pt x="2990588" y="2548990"/>
                  </a:lnTo>
                  <a:lnTo>
                    <a:pt x="3015269" y="2511352"/>
                  </a:lnTo>
                  <a:lnTo>
                    <a:pt x="3038933" y="2473004"/>
                  </a:lnTo>
                  <a:lnTo>
                    <a:pt x="3061561" y="2433964"/>
                  </a:lnTo>
                  <a:lnTo>
                    <a:pt x="3083133" y="2394253"/>
                  </a:lnTo>
                  <a:lnTo>
                    <a:pt x="3103631" y="2353889"/>
                  </a:lnTo>
                  <a:lnTo>
                    <a:pt x="3123035" y="2312891"/>
                  </a:lnTo>
                  <a:lnTo>
                    <a:pt x="3141326" y="2271278"/>
                  </a:lnTo>
                  <a:lnTo>
                    <a:pt x="3158485" y="2229070"/>
                  </a:lnTo>
                  <a:lnTo>
                    <a:pt x="3174492" y="2186285"/>
                  </a:lnTo>
                  <a:lnTo>
                    <a:pt x="3189329" y="2142944"/>
                  </a:lnTo>
                  <a:lnTo>
                    <a:pt x="3202977" y="2099065"/>
                  </a:lnTo>
                  <a:lnTo>
                    <a:pt x="3215416" y="2054666"/>
                  </a:lnTo>
                  <a:lnTo>
                    <a:pt x="3226626" y="2009769"/>
                  </a:lnTo>
                  <a:lnTo>
                    <a:pt x="3236590" y="1964391"/>
                  </a:lnTo>
                  <a:lnTo>
                    <a:pt x="3245287" y="1918551"/>
                  </a:lnTo>
                  <a:lnTo>
                    <a:pt x="3252699" y="1872270"/>
                  </a:lnTo>
                  <a:lnTo>
                    <a:pt x="3258806" y="1825566"/>
                  </a:lnTo>
                  <a:lnTo>
                    <a:pt x="3263590" y="1778458"/>
                  </a:lnTo>
                  <a:lnTo>
                    <a:pt x="3267030" y="1730965"/>
                  </a:lnTo>
                  <a:lnTo>
                    <a:pt x="3269109" y="1683107"/>
                  </a:lnTo>
                  <a:lnTo>
                    <a:pt x="3269806" y="1634903"/>
                  </a:lnTo>
                  <a:lnTo>
                    <a:pt x="3269109" y="1586698"/>
                  </a:lnTo>
                  <a:lnTo>
                    <a:pt x="3267030" y="1538840"/>
                  </a:lnTo>
                  <a:lnTo>
                    <a:pt x="3263590" y="1491348"/>
                  </a:lnTo>
                  <a:lnTo>
                    <a:pt x="3258806" y="1444240"/>
                  </a:lnTo>
                  <a:lnTo>
                    <a:pt x="3252699" y="1397535"/>
                  </a:lnTo>
                  <a:lnTo>
                    <a:pt x="3245287" y="1351254"/>
                  </a:lnTo>
                  <a:lnTo>
                    <a:pt x="3236590" y="1305415"/>
                  </a:lnTo>
                  <a:lnTo>
                    <a:pt x="3226626" y="1260036"/>
                  </a:lnTo>
                  <a:lnTo>
                    <a:pt x="3215416" y="1215139"/>
                  </a:lnTo>
                  <a:lnTo>
                    <a:pt x="3202977" y="1170741"/>
                  </a:lnTo>
                  <a:lnTo>
                    <a:pt x="3189329" y="1126861"/>
                  </a:lnTo>
                  <a:lnTo>
                    <a:pt x="3174492" y="1083520"/>
                  </a:lnTo>
                  <a:lnTo>
                    <a:pt x="3158485" y="1040735"/>
                  </a:lnTo>
                  <a:lnTo>
                    <a:pt x="3141326" y="998527"/>
                  </a:lnTo>
                  <a:lnTo>
                    <a:pt x="3123035" y="956915"/>
                  </a:lnTo>
                  <a:lnTo>
                    <a:pt x="3103631" y="915917"/>
                  </a:lnTo>
                  <a:lnTo>
                    <a:pt x="3083133" y="875552"/>
                  </a:lnTo>
                  <a:lnTo>
                    <a:pt x="3061561" y="835841"/>
                  </a:lnTo>
                  <a:lnTo>
                    <a:pt x="3038933" y="796801"/>
                  </a:lnTo>
                  <a:lnTo>
                    <a:pt x="3015269" y="758453"/>
                  </a:lnTo>
                  <a:lnTo>
                    <a:pt x="2990588" y="720816"/>
                  </a:lnTo>
                  <a:lnTo>
                    <a:pt x="2964909" y="683908"/>
                  </a:lnTo>
                  <a:lnTo>
                    <a:pt x="2938251" y="647748"/>
                  </a:lnTo>
                  <a:lnTo>
                    <a:pt x="2910634" y="612357"/>
                  </a:lnTo>
                  <a:lnTo>
                    <a:pt x="2882076" y="577753"/>
                  </a:lnTo>
                  <a:lnTo>
                    <a:pt x="2852597" y="543955"/>
                  </a:lnTo>
                  <a:lnTo>
                    <a:pt x="2822215" y="510982"/>
                  </a:lnTo>
                  <a:lnTo>
                    <a:pt x="2790951" y="478854"/>
                  </a:lnTo>
                  <a:lnTo>
                    <a:pt x="2758823" y="447590"/>
                  </a:lnTo>
                  <a:lnTo>
                    <a:pt x="2725851" y="417209"/>
                  </a:lnTo>
                  <a:lnTo>
                    <a:pt x="2692053" y="387729"/>
                  </a:lnTo>
                  <a:lnTo>
                    <a:pt x="2657448" y="359171"/>
                  </a:lnTo>
                  <a:lnTo>
                    <a:pt x="2622057" y="331554"/>
                  </a:lnTo>
                  <a:lnTo>
                    <a:pt x="2585898" y="304896"/>
                  </a:lnTo>
                  <a:lnTo>
                    <a:pt x="2548990" y="279217"/>
                  </a:lnTo>
                  <a:lnTo>
                    <a:pt x="2511352" y="254536"/>
                  </a:lnTo>
                  <a:lnTo>
                    <a:pt x="2473004" y="230872"/>
                  </a:lnTo>
                  <a:lnTo>
                    <a:pt x="2433964" y="208244"/>
                  </a:lnTo>
                  <a:lnTo>
                    <a:pt x="2394253" y="186672"/>
                  </a:lnTo>
                  <a:lnTo>
                    <a:pt x="2353889" y="166174"/>
                  </a:lnTo>
                  <a:lnTo>
                    <a:pt x="2312891" y="146770"/>
                  </a:lnTo>
                  <a:lnTo>
                    <a:pt x="2271278" y="128479"/>
                  </a:lnTo>
                  <a:lnTo>
                    <a:pt x="2229070" y="111320"/>
                  </a:lnTo>
                  <a:lnTo>
                    <a:pt x="2186285" y="95313"/>
                  </a:lnTo>
                  <a:lnTo>
                    <a:pt x="2142944" y="80476"/>
                  </a:lnTo>
                  <a:lnTo>
                    <a:pt x="2099065" y="66828"/>
                  </a:lnTo>
                  <a:lnTo>
                    <a:pt x="2054666" y="54390"/>
                  </a:lnTo>
                  <a:lnTo>
                    <a:pt x="2009769" y="43179"/>
                  </a:lnTo>
                  <a:lnTo>
                    <a:pt x="1964391" y="33215"/>
                  </a:lnTo>
                  <a:lnTo>
                    <a:pt x="1918551" y="24518"/>
                  </a:lnTo>
                  <a:lnTo>
                    <a:pt x="1872270" y="17106"/>
                  </a:lnTo>
                  <a:lnTo>
                    <a:pt x="1825566" y="10999"/>
                  </a:lnTo>
                  <a:lnTo>
                    <a:pt x="1778458" y="6215"/>
                  </a:lnTo>
                  <a:lnTo>
                    <a:pt x="1730965" y="2775"/>
                  </a:lnTo>
                  <a:lnTo>
                    <a:pt x="1683107" y="697"/>
                  </a:lnTo>
                  <a:lnTo>
                    <a:pt x="1634903" y="0"/>
                  </a:lnTo>
                  <a:close/>
                </a:path>
              </a:pathLst>
            </a:custGeom>
            <a:solidFill>
              <a:srgbClr val="FFFDFB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3" name="Google Shape;113;p11"/>
          <p:cNvSpPr txBox="1"/>
          <p:nvPr/>
        </p:nvSpPr>
        <p:spPr>
          <a:xfrm>
            <a:off x="15747896" y="2363325"/>
            <a:ext cx="1872000" cy="6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2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50">
                <a:latin typeface="Play"/>
                <a:ea typeface="Play"/>
                <a:cs typeface="Play"/>
                <a:sym typeface="Play"/>
              </a:rPr>
              <a:t>35%</a:t>
            </a:r>
            <a:endParaRPr sz="4250"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114" name="Google Shape;114;p11"/>
          <p:cNvSpPr/>
          <p:nvPr/>
        </p:nvSpPr>
        <p:spPr>
          <a:xfrm>
            <a:off x="15517897" y="3101233"/>
            <a:ext cx="2071370" cy="0"/>
          </a:xfrm>
          <a:custGeom>
            <a:rect b="b" l="l" r="r" t="t"/>
            <a:pathLst>
              <a:path extrusionOk="0" h="120000" w="2071369">
                <a:moveTo>
                  <a:pt x="2070923" y="0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AEAEA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11"/>
          <p:cNvSpPr txBox="1"/>
          <p:nvPr/>
        </p:nvSpPr>
        <p:spPr>
          <a:xfrm>
            <a:off x="15981800" y="8263025"/>
            <a:ext cx="1643400" cy="6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2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50">
                <a:latin typeface="Play"/>
                <a:ea typeface="Play"/>
                <a:cs typeface="Play"/>
                <a:sym typeface="Play"/>
              </a:rPr>
              <a:t>33%</a:t>
            </a:r>
            <a:endParaRPr sz="4250">
              <a:latin typeface="Play"/>
              <a:ea typeface="Play"/>
              <a:cs typeface="Play"/>
              <a:sym typeface="Play"/>
            </a:endParaRPr>
          </a:p>
        </p:txBody>
      </p:sp>
      <p:grpSp>
        <p:nvGrpSpPr>
          <p:cNvPr id="116" name="Google Shape;116;p11"/>
          <p:cNvGrpSpPr/>
          <p:nvPr/>
        </p:nvGrpSpPr>
        <p:grpSpPr>
          <a:xfrm>
            <a:off x="9164184" y="3101233"/>
            <a:ext cx="8425169" cy="5139353"/>
            <a:chOff x="9164184" y="3101233"/>
            <a:chExt cx="8425169" cy="5139353"/>
          </a:xfrm>
        </p:grpSpPr>
        <p:sp>
          <p:nvSpPr>
            <p:cNvPr id="117" name="Google Shape;117;p11"/>
            <p:cNvSpPr/>
            <p:nvPr/>
          </p:nvSpPr>
          <p:spPr>
            <a:xfrm>
              <a:off x="15055703" y="8240586"/>
              <a:ext cx="2533650" cy="0"/>
            </a:xfrm>
            <a:custGeom>
              <a:rect b="b" l="l" r="r" t="t"/>
              <a:pathLst>
                <a:path extrusionOk="0" h="120000" w="2533650">
                  <a:moveTo>
                    <a:pt x="2533116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AEAEA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9164184" y="3101233"/>
              <a:ext cx="2226310" cy="0"/>
            </a:xfrm>
            <a:custGeom>
              <a:rect b="b" l="l" r="r" t="t"/>
              <a:pathLst>
                <a:path extrusionOk="0" h="120000" w="2226309">
                  <a:moveTo>
                    <a:pt x="2226039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AEAEA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9" name="Google Shape;119;p11"/>
          <p:cNvSpPr txBox="1"/>
          <p:nvPr/>
        </p:nvSpPr>
        <p:spPr>
          <a:xfrm>
            <a:off x="9196413" y="2308400"/>
            <a:ext cx="2179200" cy="6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2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50">
                <a:latin typeface="Play"/>
                <a:ea typeface="Play"/>
                <a:cs typeface="Play"/>
                <a:sym typeface="Play"/>
              </a:rPr>
              <a:t>21%</a:t>
            </a:r>
            <a:endParaRPr sz="4250"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120" name="Google Shape;120;p11"/>
          <p:cNvSpPr txBox="1"/>
          <p:nvPr/>
        </p:nvSpPr>
        <p:spPr>
          <a:xfrm>
            <a:off x="8344280" y="8257000"/>
            <a:ext cx="1872000" cy="6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225">
            <a:spAutoFit/>
          </a:bodyPr>
          <a:lstStyle/>
          <a:p>
            <a:pPr indent="0" lvl="0" marL="127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50">
                <a:latin typeface="Play"/>
                <a:ea typeface="Play"/>
                <a:cs typeface="Play"/>
                <a:sym typeface="Play"/>
              </a:rPr>
              <a:t>43%</a:t>
            </a:r>
            <a:endParaRPr sz="4250"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121" name="Google Shape;121;p11"/>
          <p:cNvSpPr/>
          <p:nvPr/>
        </p:nvSpPr>
        <p:spPr>
          <a:xfrm>
            <a:off x="9164190" y="7211330"/>
            <a:ext cx="1643380" cy="1833880"/>
          </a:xfrm>
          <a:custGeom>
            <a:rect b="b" l="l" r="r" t="t"/>
            <a:pathLst>
              <a:path extrusionOk="0" h="1833879" w="1643379">
                <a:moveTo>
                  <a:pt x="0" y="1833531"/>
                </a:moveTo>
                <a:lnTo>
                  <a:pt x="1306904" y="1833531"/>
                </a:lnTo>
                <a:lnTo>
                  <a:pt x="1643346" y="0"/>
                </a:lnTo>
              </a:path>
            </a:pathLst>
          </a:custGeom>
          <a:noFill/>
          <a:ln cap="flat" cmpd="sng" w="9525">
            <a:solidFill>
              <a:srgbClr val="AEAEA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11"/>
          <p:cNvSpPr/>
          <p:nvPr/>
        </p:nvSpPr>
        <p:spPr>
          <a:xfrm>
            <a:off x="1537634" y="6894490"/>
            <a:ext cx="292735" cy="292735"/>
          </a:xfrm>
          <a:custGeom>
            <a:rect b="b" l="l" r="r" t="t"/>
            <a:pathLst>
              <a:path extrusionOk="0" h="292734" w="292735">
                <a:moveTo>
                  <a:pt x="288581" y="0"/>
                </a:moveTo>
                <a:lnTo>
                  <a:pt x="4033" y="0"/>
                </a:lnTo>
                <a:lnTo>
                  <a:pt x="0" y="4033"/>
                </a:lnTo>
                <a:lnTo>
                  <a:pt x="0" y="288556"/>
                </a:lnTo>
                <a:lnTo>
                  <a:pt x="4033" y="292590"/>
                </a:lnTo>
                <a:lnTo>
                  <a:pt x="283606" y="292590"/>
                </a:lnTo>
                <a:lnTo>
                  <a:pt x="288581" y="292590"/>
                </a:lnTo>
                <a:lnTo>
                  <a:pt x="292602" y="288556"/>
                </a:lnTo>
                <a:lnTo>
                  <a:pt x="292602" y="4033"/>
                </a:lnTo>
                <a:lnTo>
                  <a:pt x="288581" y="0"/>
                </a:lnTo>
                <a:close/>
              </a:path>
            </a:pathLst>
          </a:custGeom>
          <a:solidFill>
            <a:srgbClr val="0166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11"/>
          <p:cNvSpPr txBox="1"/>
          <p:nvPr/>
        </p:nvSpPr>
        <p:spPr>
          <a:xfrm>
            <a:off x="2007280" y="6837484"/>
            <a:ext cx="2766695" cy="11950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6500">
            <a:spAutoFit/>
          </a:bodyPr>
          <a:lstStyle/>
          <a:p>
            <a:pPr indent="0" lvl="0" marL="1968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50">
                <a:latin typeface="Trebuchet MS"/>
                <a:ea typeface="Trebuchet MS"/>
                <a:cs typeface="Trebuchet MS"/>
                <a:sym typeface="Trebuchet MS"/>
              </a:rPr>
              <a:t>Lorem ipsum dolor</a:t>
            </a:r>
            <a:endParaRPr sz="235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lnSpc>
                <a:spcPct val="100000"/>
              </a:lnSpc>
              <a:spcBef>
                <a:spcPts val="45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50">
                <a:latin typeface="Trebuchet MS"/>
                <a:ea typeface="Trebuchet MS"/>
                <a:cs typeface="Trebuchet MS"/>
                <a:sym typeface="Trebuchet MS"/>
              </a:rPr>
              <a:t>Sit amet consectetuer</a:t>
            </a:r>
            <a:endParaRPr sz="235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24" name="Google Shape;124;p11"/>
          <p:cNvSpPr/>
          <p:nvPr/>
        </p:nvSpPr>
        <p:spPr>
          <a:xfrm>
            <a:off x="1530422" y="7701005"/>
            <a:ext cx="292735" cy="292735"/>
          </a:xfrm>
          <a:custGeom>
            <a:rect b="b" l="l" r="r" t="t"/>
            <a:pathLst>
              <a:path extrusionOk="0" h="292734" w="292735">
                <a:moveTo>
                  <a:pt x="288581" y="0"/>
                </a:moveTo>
                <a:lnTo>
                  <a:pt x="4033" y="0"/>
                </a:lnTo>
                <a:lnTo>
                  <a:pt x="0" y="4033"/>
                </a:lnTo>
                <a:lnTo>
                  <a:pt x="0" y="288556"/>
                </a:lnTo>
                <a:lnTo>
                  <a:pt x="4033" y="292590"/>
                </a:lnTo>
                <a:lnTo>
                  <a:pt x="283606" y="292590"/>
                </a:lnTo>
                <a:lnTo>
                  <a:pt x="288581" y="292590"/>
                </a:lnTo>
                <a:lnTo>
                  <a:pt x="292602" y="288556"/>
                </a:lnTo>
                <a:lnTo>
                  <a:pt x="292602" y="4033"/>
                </a:lnTo>
                <a:lnTo>
                  <a:pt x="288581" y="0"/>
                </a:lnTo>
                <a:close/>
              </a:path>
            </a:pathLst>
          </a:custGeom>
          <a:solidFill>
            <a:srgbClr val="39AC58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11"/>
          <p:cNvSpPr/>
          <p:nvPr/>
        </p:nvSpPr>
        <p:spPr>
          <a:xfrm>
            <a:off x="1530422" y="8507521"/>
            <a:ext cx="292735" cy="292735"/>
          </a:xfrm>
          <a:custGeom>
            <a:rect b="b" l="l" r="r" t="t"/>
            <a:pathLst>
              <a:path extrusionOk="0" h="292734" w="292735">
                <a:moveTo>
                  <a:pt x="288581" y="0"/>
                </a:moveTo>
                <a:lnTo>
                  <a:pt x="4033" y="0"/>
                </a:lnTo>
                <a:lnTo>
                  <a:pt x="0" y="4033"/>
                </a:lnTo>
                <a:lnTo>
                  <a:pt x="0" y="288556"/>
                </a:lnTo>
                <a:lnTo>
                  <a:pt x="4033" y="292590"/>
                </a:lnTo>
                <a:lnTo>
                  <a:pt x="283606" y="292590"/>
                </a:lnTo>
                <a:lnTo>
                  <a:pt x="288581" y="292590"/>
                </a:lnTo>
                <a:lnTo>
                  <a:pt x="292602" y="288556"/>
                </a:lnTo>
                <a:lnTo>
                  <a:pt x="292602" y="4033"/>
                </a:lnTo>
                <a:lnTo>
                  <a:pt x="288581" y="0"/>
                </a:lnTo>
                <a:close/>
              </a:path>
            </a:pathLst>
          </a:custGeom>
          <a:solidFill>
            <a:srgbClr val="AEAEAE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11"/>
          <p:cNvSpPr txBox="1"/>
          <p:nvPr/>
        </p:nvSpPr>
        <p:spPr>
          <a:xfrm>
            <a:off x="2007280" y="8450498"/>
            <a:ext cx="1871980" cy="3886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65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50">
                <a:latin typeface="Trebuchet MS"/>
                <a:ea typeface="Trebuchet MS"/>
                <a:cs typeface="Trebuchet MS"/>
                <a:sym typeface="Trebuchet MS"/>
              </a:rPr>
              <a:t>Dolore veniam</a:t>
            </a:r>
            <a:endParaRPr sz="235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27" name="Google Shape;127;p11"/>
          <p:cNvSpPr/>
          <p:nvPr/>
        </p:nvSpPr>
        <p:spPr>
          <a:xfrm>
            <a:off x="1530422" y="9314036"/>
            <a:ext cx="292735" cy="292735"/>
          </a:xfrm>
          <a:custGeom>
            <a:rect b="b" l="l" r="r" t="t"/>
            <a:pathLst>
              <a:path extrusionOk="0" h="292734" w="292735">
                <a:moveTo>
                  <a:pt x="288581" y="0"/>
                </a:moveTo>
                <a:lnTo>
                  <a:pt x="4033" y="0"/>
                </a:lnTo>
                <a:lnTo>
                  <a:pt x="0" y="4033"/>
                </a:lnTo>
                <a:lnTo>
                  <a:pt x="0" y="288556"/>
                </a:lnTo>
                <a:lnTo>
                  <a:pt x="4033" y="292590"/>
                </a:lnTo>
                <a:lnTo>
                  <a:pt x="283606" y="292590"/>
                </a:lnTo>
                <a:lnTo>
                  <a:pt x="288581" y="292590"/>
                </a:lnTo>
                <a:lnTo>
                  <a:pt x="292602" y="288556"/>
                </a:lnTo>
                <a:lnTo>
                  <a:pt x="292602" y="4033"/>
                </a:lnTo>
                <a:lnTo>
                  <a:pt x="288581" y="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11"/>
          <p:cNvSpPr txBox="1"/>
          <p:nvPr/>
        </p:nvSpPr>
        <p:spPr>
          <a:xfrm>
            <a:off x="2007280" y="9257031"/>
            <a:ext cx="2545080" cy="3886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65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50">
                <a:latin typeface="Trebuchet MS"/>
                <a:ea typeface="Trebuchet MS"/>
                <a:cs typeface="Trebuchet MS"/>
                <a:sym typeface="Trebuchet MS"/>
              </a:rPr>
              <a:t>Ullamcorper blandit</a:t>
            </a:r>
            <a:endParaRPr sz="235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29" name="Google Shape;129;p11"/>
          <p:cNvSpPr txBox="1"/>
          <p:nvPr/>
        </p:nvSpPr>
        <p:spPr>
          <a:xfrm>
            <a:off x="12662409" y="5534450"/>
            <a:ext cx="1982700" cy="6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950">
                <a:solidFill>
                  <a:srgbClr val="101625"/>
                </a:solidFill>
                <a:latin typeface="Play"/>
                <a:ea typeface="Play"/>
                <a:cs typeface="Play"/>
                <a:sym typeface="Play"/>
              </a:rPr>
              <a:t>TITLE</a:t>
            </a:r>
            <a:endParaRPr sz="3950">
              <a:latin typeface="Play"/>
              <a:ea typeface="Play"/>
              <a:cs typeface="Play"/>
              <a:sym typeface="Play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01625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